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14"/>
  </p:handoutMasterIdLst>
  <p:sldIdLst>
    <p:sldId id="375" r:id="rId2"/>
    <p:sldId id="430" r:id="rId3"/>
    <p:sldId id="468" r:id="rId4"/>
    <p:sldId id="469" r:id="rId5"/>
    <p:sldId id="472" r:id="rId6"/>
    <p:sldId id="473" r:id="rId7"/>
    <p:sldId id="470" r:id="rId8"/>
    <p:sldId id="474" r:id="rId9"/>
    <p:sldId id="471" r:id="rId10"/>
    <p:sldId id="467" r:id="rId11"/>
    <p:sldId id="475" r:id="rId12"/>
    <p:sldId id="38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FEB0BF-0032-49E8-A0A0-09738CD2E1F8}" v="53" dt="2022-07-28T14:30:05.6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44FEB0BF-0032-49E8-A0A0-09738CD2E1F8}"/>
    <pc:docChg chg="undo redo custSel addSld delSld modSld">
      <pc:chgData name="אלכס גורבצ'וב" userId="8459a7c7-b354-45d8-a56f-77640536e27f" providerId="ADAL" clId="{44FEB0BF-0032-49E8-A0A0-09738CD2E1F8}" dt="2022-07-28T14:30:05.604" v="973" actId="1076"/>
      <pc:docMkLst>
        <pc:docMk/>
      </pc:docMkLst>
      <pc:sldChg chg="addSp delSp modSp mod">
        <pc:chgData name="אלכס גורבצ'וב" userId="8459a7c7-b354-45d8-a56f-77640536e27f" providerId="ADAL" clId="{44FEB0BF-0032-49E8-A0A0-09738CD2E1F8}" dt="2022-07-28T13:09:26.867" v="165" actId="1076"/>
        <pc:sldMkLst>
          <pc:docMk/>
          <pc:sldMk cId="1816832597" sldId="430"/>
        </pc:sldMkLst>
        <pc:spChg chg="mod">
          <ac:chgData name="אלכס גורבצ'וב" userId="8459a7c7-b354-45d8-a56f-77640536e27f" providerId="ADAL" clId="{44FEB0BF-0032-49E8-A0A0-09738CD2E1F8}" dt="2022-07-28T12:42:26.270" v="99" actId="403"/>
          <ac:spMkLst>
            <pc:docMk/>
            <pc:sldMk cId="1816832597" sldId="430"/>
            <ac:spMk id="9" creationId="{0AD16726-3C21-C04F-83A6-F10CC5F0A22E}"/>
          </ac:spMkLst>
        </pc:spChg>
        <pc:picChg chg="del">
          <ac:chgData name="אלכס גורבצ'וב" userId="8459a7c7-b354-45d8-a56f-77640536e27f" providerId="ADAL" clId="{44FEB0BF-0032-49E8-A0A0-09738CD2E1F8}" dt="2022-07-28T12:29:56.939" v="16" actId="478"/>
          <ac:picMkLst>
            <pc:docMk/>
            <pc:sldMk cId="1816832597" sldId="430"/>
            <ac:picMk id="4" creationId="{F5727BBA-A38A-8178-23B1-DC4C571620B4}"/>
          </ac:picMkLst>
        </pc:picChg>
        <pc:picChg chg="add mod">
          <ac:chgData name="אלכס גורבצ'וב" userId="8459a7c7-b354-45d8-a56f-77640536e27f" providerId="ADAL" clId="{44FEB0BF-0032-49E8-A0A0-09738CD2E1F8}" dt="2022-07-28T13:09:26.867" v="165" actId="1076"/>
          <ac:picMkLst>
            <pc:docMk/>
            <pc:sldMk cId="1816832597" sldId="430"/>
            <ac:picMk id="1026" creationId="{AD4B946A-8221-627F-2657-1692B2E3CF86}"/>
          </ac:picMkLst>
        </pc:picChg>
      </pc:sldChg>
      <pc:sldChg chg="addSp modSp mod">
        <pc:chgData name="אלכס גורבצ'וב" userId="8459a7c7-b354-45d8-a56f-77640536e27f" providerId="ADAL" clId="{44FEB0BF-0032-49E8-A0A0-09738CD2E1F8}" dt="2022-07-28T14:28:19.860" v="969" actId="1076"/>
        <pc:sldMkLst>
          <pc:docMk/>
          <pc:sldMk cId="3248658943" sldId="467"/>
        </pc:sldMkLst>
        <pc:spChg chg="mod">
          <ac:chgData name="אלכס גורבצ'וב" userId="8459a7c7-b354-45d8-a56f-77640536e27f" providerId="ADAL" clId="{44FEB0BF-0032-49E8-A0A0-09738CD2E1F8}" dt="2022-07-28T14:22:50.051" v="893" actId="20577"/>
          <ac:spMkLst>
            <pc:docMk/>
            <pc:sldMk cId="3248658943" sldId="467"/>
            <ac:spMk id="7" creationId="{54E9E228-B02C-3941-B458-23CB2D67B476}"/>
          </ac:spMkLst>
        </pc:spChg>
        <pc:picChg chg="add mod">
          <ac:chgData name="אלכס גורבצ'וב" userId="8459a7c7-b354-45d8-a56f-77640536e27f" providerId="ADAL" clId="{44FEB0BF-0032-49E8-A0A0-09738CD2E1F8}" dt="2022-07-28T14:28:19.860" v="969" actId="1076"/>
          <ac:picMkLst>
            <pc:docMk/>
            <pc:sldMk cId="3248658943" sldId="467"/>
            <ac:picMk id="6146" creationId="{00470B4C-9121-7132-395C-A59230F4577B}"/>
          </ac:picMkLst>
        </pc:picChg>
      </pc:sldChg>
      <pc:sldChg chg="del">
        <pc:chgData name="אלכס גורבצ'וב" userId="8459a7c7-b354-45d8-a56f-77640536e27f" providerId="ADAL" clId="{44FEB0BF-0032-49E8-A0A0-09738CD2E1F8}" dt="2022-07-28T12:41:12.435" v="74" actId="47"/>
        <pc:sldMkLst>
          <pc:docMk/>
          <pc:sldMk cId="24880403" sldId="468"/>
        </pc:sldMkLst>
      </pc:sldChg>
      <pc:sldChg chg="addSp delSp modSp add mod">
        <pc:chgData name="אלכס גורבצ'וב" userId="8459a7c7-b354-45d8-a56f-77640536e27f" providerId="ADAL" clId="{44FEB0BF-0032-49E8-A0A0-09738CD2E1F8}" dt="2022-07-28T13:09:30.249" v="167"/>
        <pc:sldMkLst>
          <pc:docMk/>
          <pc:sldMk cId="233239208" sldId="468"/>
        </pc:sldMkLst>
        <pc:spChg chg="mod">
          <ac:chgData name="אלכס גורבצ'וב" userId="8459a7c7-b354-45d8-a56f-77640536e27f" providerId="ADAL" clId="{44FEB0BF-0032-49E8-A0A0-09738CD2E1F8}" dt="2022-07-28T12:46:07.526" v="145" actId="404"/>
          <ac:spMkLst>
            <pc:docMk/>
            <pc:sldMk cId="233239208" sldId="468"/>
            <ac:spMk id="9" creationId="{0AD16726-3C21-C04F-83A6-F10CC5F0A22E}"/>
          </ac:spMkLst>
        </pc:spChg>
        <pc:picChg chg="add mod">
          <ac:chgData name="אלכס גורבצ'וב" userId="8459a7c7-b354-45d8-a56f-77640536e27f" providerId="ADAL" clId="{44FEB0BF-0032-49E8-A0A0-09738CD2E1F8}" dt="2022-07-28T13:09:30.249" v="167"/>
          <ac:picMkLst>
            <pc:docMk/>
            <pc:sldMk cId="233239208" sldId="468"/>
            <ac:picMk id="7" creationId="{3FB44EFF-EDF9-BD91-E9B2-DB899E9B99E1}"/>
          </ac:picMkLst>
        </pc:picChg>
        <pc:picChg chg="del">
          <ac:chgData name="אלכס גורבצ'וב" userId="8459a7c7-b354-45d8-a56f-77640536e27f" providerId="ADAL" clId="{44FEB0BF-0032-49E8-A0A0-09738CD2E1F8}" dt="2022-07-28T13:09:30.021" v="166" actId="478"/>
          <ac:picMkLst>
            <pc:docMk/>
            <pc:sldMk cId="233239208" sldId="468"/>
            <ac:picMk id="1026" creationId="{AD4B946A-8221-627F-2657-1692B2E3CF86}"/>
          </ac:picMkLst>
        </pc:picChg>
      </pc:sldChg>
      <pc:sldChg chg="modSp add del mod">
        <pc:chgData name="אלכס גורבצ'וב" userId="8459a7c7-b354-45d8-a56f-77640536e27f" providerId="ADAL" clId="{44FEB0BF-0032-49E8-A0A0-09738CD2E1F8}" dt="2022-07-28T12:43:04.796" v="100" actId="47"/>
        <pc:sldMkLst>
          <pc:docMk/>
          <pc:sldMk cId="2029912209" sldId="468"/>
        </pc:sldMkLst>
        <pc:spChg chg="mod">
          <ac:chgData name="אלכס גורבצ'וב" userId="8459a7c7-b354-45d8-a56f-77640536e27f" providerId="ADAL" clId="{44FEB0BF-0032-49E8-A0A0-09738CD2E1F8}" dt="2022-07-28T12:41:52.902" v="91" actId="20577"/>
          <ac:spMkLst>
            <pc:docMk/>
            <pc:sldMk cId="2029912209" sldId="468"/>
            <ac:spMk id="9" creationId="{0AD16726-3C21-C04F-83A6-F10CC5F0A22E}"/>
          </ac:spMkLst>
        </pc:spChg>
      </pc:sldChg>
      <pc:sldChg chg="addSp delSp modSp add mod">
        <pc:chgData name="אלכס גורבצ'וב" userId="8459a7c7-b354-45d8-a56f-77640536e27f" providerId="ADAL" clId="{44FEB0BF-0032-49E8-A0A0-09738CD2E1F8}" dt="2022-07-28T14:21:42.702" v="883" actId="404"/>
        <pc:sldMkLst>
          <pc:docMk/>
          <pc:sldMk cId="529204318" sldId="469"/>
        </pc:sldMkLst>
        <pc:spChg chg="mod">
          <ac:chgData name="אלכס גורבצ'וב" userId="8459a7c7-b354-45d8-a56f-77640536e27f" providerId="ADAL" clId="{44FEB0BF-0032-49E8-A0A0-09738CD2E1F8}" dt="2022-07-28T14:21:42.702" v="883" actId="404"/>
          <ac:spMkLst>
            <pc:docMk/>
            <pc:sldMk cId="529204318" sldId="469"/>
            <ac:spMk id="9" creationId="{0AD16726-3C21-C04F-83A6-F10CC5F0A22E}"/>
          </ac:spMkLst>
        </pc:spChg>
        <pc:picChg chg="add mod">
          <ac:chgData name="אלכס גורבצ'וב" userId="8459a7c7-b354-45d8-a56f-77640536e27f" providerId="ADAL" clId="{44FEB0BF-0032-49E8-A0A0-09738CD2E1F8}" dt="2022-07-28T13:09:33.199" v="169"/>
          <ac:picMkLst>
            <pc:docMk/>
            <pc:sldMk cId="529204318" sldId="469"/>
            <ac:picMk id="7" creationId="{F1706CF0-E342-D642-66E9-791C91E4C4B1}"/>
          </ac:picMkLst>
        </pc:picChg>
        <pc:picChg chg="del">
          <ac:chgData name="אלכס גורבצ'וב" userId="8459a7c7-b354-45d8-a56f-77640536e27f" providerId="ADAL" clId="{44FEB0BF-0032-49E8-A0A0-09738CD2E1F8}" dt="2022-07-28T13:09:32.993" v="168" actId="478"/>
          <ac:picMkLst>
            <pc:docMk/>
            <pc:sldMk cId="529204318" sldId="469"/>
            <ac:picMk id="1026" creationId="{AD4B946A-8221-627F-2657-1692B2E3CF86}"/>
          </ac:picMkLst>
        </pc:picChg>
      </pc:sldChg>
      <pc:sldChg chg="del">
        <pc:chgData name="אלכס גורבצ'וב" userId="8459a7c7-b354-45d8-a56f-77640536e27f" providerId="ADAL" clId="{44FEB0BF-0032-49E8-A0A0-09738CD2E1F8}" dt="2022-07-28T12:41:12.435" v="74" actId="47"/>
        <pc:sldMkLst>
          <pc:docMk/>
          <pc:sldMk cId="690538616" sldId="469"/>
        </pc:sldMkLst>
      </pc:sldChg>
      <pc:sldChg chg="del">
        <pc:chgData name="אלכס גורבצ'וב" userId="8459a7c7-b354-45d8-a56f-77640536e27f" providerId="ADAL" clId="{44FEB0BF-0032-49E8-A0A0-09738CD2E1F8}" dt="2022-07-28T12:41:12.435" v="74" actId="47"/>
        <pc:sldMkLst>
          <pc:docMk/>
          <pc:sldMk cId="3397888218" sldId="470"/>
        </pc:sldMkLst>
      </pc:sldChg>
      <pc:sldChg chg="modSp add mod">
        <pc:chgData name="אלכס גורבצ'וב" userId="8459a7c7-b354-45d8-a56f-77640536e27f" providerId="ADAL" clId="{44FEB0BF-0032-49E8-A0A0-09738CD2E1F8}" dt="2022-07-28T13:56:42.482" v="596" actId="14826"/>
        <pc:sldMkLst>
          <pc:docMk/>
          <pc:sldMk cId="4111052242" sldId="470"/>
        </pc:sldMkLst>
        <pc:spChg chg="mod">
          <ac:chgData name="אלכס גורבצ'וב" userId="8459a7c7-b354-45d8-a56f-77640536e27f" providerId="ADAL" clId="{44FEB0BF-0032-49E8-A0A0-09738CD2E1F8}" dt="2022-07-28T13:37:11.592" v="417" actId="6549"/>
          <ac:spMkLst>
            <pc:docMk/>
            <pc:sldMk cId="4111052242" sldId="470"/>
            <ac:spMk id="9" creationId="{0AD16726-3C21-C04F-83A6-F10CC5F0A22E}"/>
          </ac:spMkLst>
        </pc:spChg>
        <pc:picChg chg="mod">
          <ac:chgData name="אלכס גורבצ'וב" userId="8459a7c7-b354-45d8-a56f-77640536e27f" providerId="ADAL" clId="{44FEB0BF-0032-49E8-A0A0-09738CD2E1F8}" dt="2022-07-28T13:56:42.482" v="596" actId="14826"/>
          <ac:picMkLst>
            <pc:docMk/>
            <pc:sldMk cId="4111052242" sldId="470"/>
            <ac:picMk id="1026" creationId="{AD4B946A-8221-627F-2657-1692B2E3CF86}"/>
          </ac:picMkLst>
        </pc:picChg>
      </pc:sldChg>
      <pc:sldChg chg="modSp add mod">
        <pc:chgData name="אלכס גורבצ'וב" userId="8459a7c7-b354-45d8-a56f-77640536e27f" providerId="ADAL" clId="{44FEB0BF-0032-49E8-A0A0-09738CD2E1F8}" dt="2022-07-28T13:55:10.283" v="595" actId="14826"/>
        <pc:sldMkLst>
          <pc:docMk/>
          <pc:sldMk cId="3192796066" sldId="471"/>
        </pc:sldMkLst>
        <pc:spChg chg="mod">
          <ac:chgData name="אלכס גורבצ'וב" userId="8459a7c7-b354-45d8-a56f-77640536e27f" providerId="ADAL" clId="{44FEB0BF-0032-49E8-A0A0-09738CD2E1F8}" dt="2022-07-28T13:53:56.059" v="594" actId="404"/>
          <ac:spMkLst>
            <pc:docMk/>
            <pc:sldMk cId="3192796066" sldId="471"/>
            <ac:spMk id="9" creationId="{0AD16726-3C21-C04F-83A6-F10CC5F0A22E}"/>
          </ac:spMkLst>
        </pc:spChg>
        <pc:picChg chg="mod">
          <ac:chgData name="אלכס גורבצ'וב" userId="8459a7c7-b354-45d8-a56f-77640536e27f" providerId="ADAL" clId="{44FEB0BF-0032-49E8-A0A0-09738CD2E1F8}" dt="2022-07-28T13:55:10.283" v="595" actId="14826"/>
          <ac:picMkLst>
            <pc:docMk/>
            <pc:sldMk cId="3192796066" sldId="471"/>
            <ac:picMk id="1026" creationId="{AD4B946A-8221-627F-2657-1692B2E3CF86}"/>
          </ac:picMkLst>
        </pc:picChg>
      </pc:sldChg>
      <pc:sldChg chg="addSp delSp modSp add mod">
        <pc:chgData name="אלכס גורבצ'וב" userId="8459a7c7-b354-45d8-a56f-77640536e27f" providerId="ADAL" clId="{44FEB0BF-0032-49E8-A0A0-09738CD2E1F8}" dt="2022-07-28T14:09:10.074" v="747"/>
        <pc:sldMkLst>
          <pc:docMk/>
          <pc:sldMk cId="1416877158" sldId="472"/>
        </pc:sldMkLst>
        <pc:spChg chg="add del mod">
          <ac:chgData name="אלכס גורבצ'וב" userId="8459a7c7-b354-45d8-a56f-77640536e27f" providerId="ADAL" clId="{44FEB0BF-0032-49E8-A0A0-09738CD2E1F8}" dt="2022-07-28T13:26:00.888" v="331"/>
          <ac:spMkLst>
            <pc:docMk/>
            <pc:sldMk cId="1416877158" sldId="472"/>
            <ac:spMk id="4" creationId="{12053DA2-9A74-1288-DBC7-8E737768672C}"/>
          </ac:spMkLst>
        </pc:spChg>
        <pc:spChg chg="mod">
          <ac:chgData name="אלכס גורבצ'וב" userId="8459a7c7-b354-45d8-a56f-77640536e27f" providerId="ADAL" clId="{44FEB0BF-0032-49E8-A0A0-09738CD2E1F8}" dt="2022-07-28T14:09:10.074" v="747"/>
          <ac:spMkLst>
            <pc:docMk/>
            <pc:sldMk cId="1416877158" sldId="472"/>
            <ac:spMk id="9" creationId="{0AD16726-3C21-C04F-83A6-F10CC5F0A22E}"/>
          </ac:spMkLst>
        </pc:spChg>
        <pc:graphicFrameChg chg="add del mod">
          <ac:chgData name="אלכס גורבצ'וב" userId="8459a7c7-b354-45d8-a56f-77640536e27f" providerId="ADAL" clId="{44FEB0BF-0032-49E8-A0A0-09738CD2E1F8}" dt="2022-07-28T13:26:00.888" v="331"/>
          <ac:graphicFrameMkLst>
            <pc:docMk/>
            <pc:sldMk cId="1416877158" sldId="472"/>
            <ac:graphicFrameMk id="2" creationId="{379F029C-50A3-571F-DD3C-9298B545F9AB}"/>
          </ac:graphicFrameMkLst>
        </pc:graphicFrameChg>
        <pc:picChg chg="add mod">
          <ac:chgData name="אלכס גורבצ'וב" userId="8459a7c7-b354-45d8-a56f-77640536e27f" providerId="ADAL" clId="{44FEB0BF-0032-49E8-A0A0-09738CD2E1F8}" dt="2022-07-28T13:26:41.762" v="339" actId="14100"/>
          <ac:picMkLst>
            <pc:docMk/>
            <pc:sldMk cId="1416877158" sldId="472"/>
            <ac:picMk id="6" creationId="{2EB77363-1D5C-414F-39B1-D4C68067D1BD}"/>
          </ac:picMkLst>
        </pc:picChg>
        <pc:picChg chg="mod">
          <ac:chgData name="אלכס גורבצ'וב" userId="8459a7c7-b354-45d8-a56f-77640536e27f" providerId="ADAL" clId="{44FEB0BF-0032-49E8-A0A0-09738CD2E1F8}" dt="2022-07-28T14:05:44.067" v="680" actId="1076"/>
          <ac:picMkLst>
            <pc:docMk/>
            <pc:sldMk cId="1416877158" sldId="472"/>
            <ac:picMk id="7" creationId="{F1706CF0-E342-D642-66E9-791C91E4C4B1}"/>
          </ac:picMkLst>
        </pc:picChg>
      </pc:sldChg>
      <pc:sldChg chg="delSp modSp add mod">
        <pc:chgData name="אלכס גורבצ'וב" userId="8459a7c7-b354-45d8-a56f-77640536e27f" providerId="ADAL" clId="{44FEB0BF-0032-49E8-A0A0-09738CD2E1F8}" dt="2022-07-28T14:04:09.140" v="678" actId="403"/>
        <pc:sldMkLst>
          <pc:docMk/>
          <pc:sldMk cId="48641770" sldId="473"/>
        </pc:sldMkLst>
        <pc:spChg chg="mod">
          <ac:chgData name="אלכס גורבצ'וב" userId="8459a7c7-b354-45d8-a56f-77640536e27f" providerId="ADAL" clId="{44FEB0BF-0032-49E8-A0A0-09738CD2E1F8}" dt="2022-07-28T14:04:09.140" v="678" actId="403"/>
          <ac:spMkLst>
            <pc:docMk/>
            <pc:sldMk cId="48641770" sldId="473"/>
            <ac:spMk id="9" creationId="{0AD16726-3C21-C04F-83A6-F10CC5F0A22E}"/>
          </ac:spMkLst>
        </pc:spChg>
        <pc:picChg chg="del">
          <ac:chgData name="אלכס גורבצ'וב" userId="8459a7c7-b354-45d8-a56f-77640536e27f" providerId="ADAL" clId="{44FEB0BF-0032-49E8-A0A0-09738CD2E1F8}" dt="2022-07-28T13:36:17.567" v="410" actId="478"/>
          <ac:picMkLst>
            <pc:docMk/>
            <pc:sldMk cId="48641770" sldId="473"/>
            <ac:picMk id="6" creationId="{2EB77363-1D5C-414F-39B1-D4C68067D1BD}"/>
          </ac:picMkLst>
        </pc:picChg>
        <pc:picChg chg="mod">
          <ac:chgData name="אלכס גורבצ'וב" userId="8459a7c7-b354-45d8-a56f-77640536e27f" providerId="ADAL" clId="{44FEB0BF-0032-49E8-A0A0-09738CD2E1F8}" dt="2022-07-28T14:02:21.762" v="637" actId="14826"/>
          <ac:picMkLst>
            <pc:docMk/>
            <pc:sldMk cId="48641770" sldId="473"/>
            <ac:picMk id="7" creationId="{F1706CF0-E342-D642-66E9-791C91E4C4B1}"/>
          </ac:picMkLst>
        </pc:picChg>
      </pc:sldChg>
      <pc:sldChg chg="modSp add mod">
        <pc:chgData name="אלכס גורבצ'וב" userId="8459a7c7-b354-45d8-a56f-77640536e27f" providerId="ADAL" clId="{44FEB0BF-0032-49E8-A0A0-09738CD2E1F8}" dt="2022-07-28T13:48:45.184" v="511" actId="1076"/>
        <pc:sldMkLst>
          <pc:docMk/>
          <pc:sldMk cId="1371493726" sldId="474"/>
        </pc:sldMkLst>
        <pc:spChg chg="mod">
          <ac:chgData name="אלכס גורבצ'וב" userId="8459a7c7-b354-45d8-a56f-77640536e27f" providerId="ADAL" clId="{44FEB0BF-0032-49E8-A0A0-09738CD2E1F8}" dt="2022-07-28T13:42:02.651" v="504" actId="27636"/>
          <ac:spMkLst>
            <pc:docMk/>
            <pc:sldMk cId="1371493726" sldId="474"/>
            <ac:spMk id="9" creationId="{0AD16726-3C21-C04F-83A6-F10CC5F0A22E}"/>
          </ac:spMkLst>
        </pc:spChg>
        <pc:picChg chg="mod">
          <ac:chgData name="אלכס גורבצ'וב" userId="8459a7c7-b354-45d8-a56f-77640536e27f" providerId="ADAL" clId="{44FEB0BF-0032-49E8-A0A0-09738CD2E1F8}" dt="2022-07-28T13:48:45.184" v="511" actId="1076"/>
          <ac:picMkLst>
            <pc:docMk/>
            <pc:sldMk cId="1371493726" sldId="474"/>
            <ac:picMk id="1026" creationId="{AD4B946A-8221-627F-2657-1692B2E3CF86}"/>
          </ac:picMkLst>
        </pc:picChg>
      </pc:sldChg>
      <pc:sldChg chg="addSp modSp add mod">
        <pc:chgData name="אלכס גורבצ'וב" userId="8459a7c7-b354-45d8-a56f-77640536e27f" providerId="ADAL" clId="{44FEB0BF-0032-49E8-A0A0-09738CD2E1F8}" dt="2022-07-28T14:30:05.604" v="973" actId="1076"/>
        <pc:sldMkLst>
          <pc:docMk/>
          <pc:sldMk cId="2246567612" sldId="475"/>
        </pc:sldMkLst>
        <pc:spChg chg="mod">
          <ac:chgData name="אלכס גורבצ'וב" userId="8459a7c7-b354-45d8-a56f-77640536e27f" providerId="ADAL" clId="{44FEB0BF-0032-49E8-A0A0-09738CD2E1F8}" dt="2022-07-28T14:27:22.647" v="965" actId="20577"/>
          <ac:spMkLst>
            <pc:docMk/>
            <pc:sldMk cId="2246567612" sldId="475"/>
            <ac:spMk id="7" creationId="{54E9E228-B02C-3941-B458-23CB2D67B476}"/>
          </ac:spMkLst>
        </pc:spChg>
        <pc:picChg chg="add mod">
          <ac:chgData name="אלכס גורבצ'וב" userId="8459a7c7-b354-45d8-a56f-77640536e27f" providerId="ADAL" clId="{44FEB0BF-0032-49E8-A0A0-09738CD2E1F8}" dt="2022-07-28T14:30:05.604" v="973" actId="1076"/>
          <ac:picMkLst>
            <pc:docMk/>
            <pc:sldMk cId="2246567612" sldId="475"/>
            <ac:picMk id="7170" creationId="{7E18F56D-E559-FE54-C57A-E0CC1A5C85E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7/28/2022</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7/28/2022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7/28/2022</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9000"/>
            <a:lum/>
          </a:blip>
          <a:srcRect/>
          <a:stretch>
            <a:fillRect t="-17000" b="-17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 כיתה </a:t>
            </a:r>
            <a:r>
              <a:rPr lang="en-US" sz="1800" b="1" dirty="0">
                <a:solidFill>
                  <a:srgbClr val="92D050"/>
                </a:solidFill>
                <a:latin typeface="Arial" panose="020B0604020202020204" pitchFamily="34" charset="0"/>
                <a:cs typeface="Arial" panose="020B0604020202020204" pitchFamily="34" charset="0"/>
              </a:rPr>
              <a:t>SELECT</a:t>
            </a:r>
            <a:endParaRPr lang="he-IL"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dirty="0">
                <a:solidFill>
                  <a:srgbClr val="2B2B2B"/>
                </a:solidFill>
                <a:latin typeface="Arimo"/>
                <a:cs typeface="Arial" panose="020B0604020202020204" pitchFamily="34" charset="0"/>
              </a:rPr>
              <a:t>יש לבצע תרגול זה ואת הבאים אחריו בבסיס הנתונים </a:t>
            </a:r>
            <a:r>
              <a:rPr lang="en-US" dirty="0">
                <a:solidFill>
                  <a:srgbClr val="2B2B2B"/>
                </a:solidFill>
                <a:latin typeface="Arimo"/>
                <a:cs typeface="Arial" panose="020B0604020202020204" pitchFamily="34" charset="0"/>
              </a:rPr>
              <a:t>Northwind</a:t>
            </a:r>
            <a:endParaRPr lang="he-IL" dirty="0">
              <a:solidFill>
                <a:srgbClr val="2B2B2B"/>
              </a:solidFill>
              <a:latin typeface="Arimo"/>
              <a:cs typeface="Arial" panose="020B0604020202020204" pitchFamily="34" charset="0"/>
            </a:endParaRPr>
          </a:p>
          <a:p>
            <a:pPr marL="285750" indent="-285750" algn="r" rtl="1">
              <a:lnSpc>
                <a:spcPct val="150000"/>
              </a:lnSpc>
              <a:buFont typeface="Wingdings" panose="05000000000000000000" pitchFamily="2" charset="2"/>
              <a:buChar char="v"/>
            </a:pPr>
            <a:r>
              <a:rPr lang="he-IL" dirty="0">
                <a:solidFill>
                  <a:srgbClr val="2B2B2B"/>
                </a:solidFill>
                <a:latin typeface="Arimo"/>
                <a:cs typeface="Arial" panose="020B0604020202020204" pitchFamily="34" charset="0"/>
              </a:rPr>
              <a:t>הצג את כל המידע מטבלת </a:t>
            </a:r>
            <a:r>
              <a:rPr lang="en-US" dirty="0">
                <a:solidFill>
                  <a:srgbClr val="2B2B2B"/>
                </a:solidFill>
                <a:latin typeface="Arimo"/>
                <a:cs typeface="Arial" panose="020B0604020202020204" pitchFamily="34" charset="0"/>
              </a:rPr>
              <a:t>Orders</a:t>
            </a:r>
            <a:endParaRPr lang="he-IL" dirty="0">
              <a:solidFill>
                <a:srgbClr val="2B2B2B"/>
              </a:solidFill>
              <a:latin typeface="Arimo"/>
              <a:cs typeface="Arial" panose="020B0604020202020204" pitchFamily="34" charset="0"/>
            </a:endParaRPr>
          </a:p>
          <a:p>
            <a:pPr marL="285750" indent="-285750" algn="r" rtl="1">
              <a:lnSpc>
                <a:spcPct val="150000"/>
              </a:lnSpc>
              <a:buFont typeface="Wingdings" panose="05000000000000000000" pitchFamily="2" charset="2"/>
              <a:buChar char="v"/>
            </a:pPr>
            <a:r>
              <a:rPr lang="he-IL" dirty="0">
                <a:solidFill>
                  <a:srgbClr val="2B2B2B"/>
                </a:solidFill>
                <a:latin typeface="Arimo"/>
                <a:cs typeface="Arial" panose="020B0604020202020204" pitchFamily="34" charset="0"/>
              </a:rPr>
              <a:t>הצג את כל העמודות מטבלת </a:t>
            </a:r>
            <a:r>
              <a:rPr lang="en-US" dirty="0">
                <a:solidFill>
                  <a:srgbClr val="2B2B2B"/>
                </a:solidFill>
                <a:latin typeface="Arimo"/>
                <a:cs typeface="Arial" panose="020B0604020202020204" pitchFamily="34" charset="0"/>
              </a:rPr>
              <a:t>Employees</a:t>
            </a:r>
            <a:endParaRPr lang="he-IL" dirty="0">
              <a:solidFill>
                <a:srgbClr val="2B2B2B"/>
              </a:solidFill>
              <a:latin typeface="Arimo"/>
              <a:cs typeface="Arial" panose="020B0604020202020204" pitchFamily="34" charset="0"/>
            </a:endParaRP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הצג מטבלת </a:t>
            </a:r>
            <a:r>
              <a:rPr lang="en-US" dirty="0">
                <a:solidFill>
                  <a:srgbClr val="2B2B2B"/>
                </a:solidFill>
                <a:latin typeface="Arimo"/>
                <a:cs typeface="Arial" panose="020B0604020202020204" pitchFamily="34" charset="0"/>
              </a:rPr>
              <a:t>Orders</a:t>
            </a:r>
            <a:r>
              <a:rPr lang="he-IL" dirty="0">
                <a:solidFill>
                  <a:srgbClr val="2B2B2B"/>
                </a:solidFill>
                <a:latin typeface="Arimo"/>
                <a:cs typeface="Arial" panose="020B0604020202020204" pitchFamily="34" charset="0"/>
              </a:rPr>
              <a:t> את העמודות הבאות: </a:t>
            </a:r>
            <a:r>
              <a:rPr lang="en-US" dirty="0">
                <a:solidFill>
                  <a:srgbClr val="2B2B2B"/>
                </a:solidFill>
                <a:latin typeface="Arimo"/>
                <a:cs typeface="Arial" panose="020B0604020202020204" pitchFamily="34" charset="0"/>
              </a:rPr>
              <a:t>OrderDate , OrderID , CustomerID</a:t>
            </a:r>
            <a:r>
              <a:rPr lang="he-IL" dirty="0">
                <a:solidFill>
                  <a:srgbClr val="2B2B2B"/>
                </a:solidFill>
                <a:latin typeface="Arimo"/>
                <a:cs typeface="Arial" panose="020B0604020202020204" pitchFamily="34" charset="0"/>
              </a:rPr>
              <a:t>.</a:t>
            </a:r>
          </a:p>
          <a:p>
            <a:pPr marL="285750" indent="-285750" algn="r" rtl="1">
              <a:lnSpc>
                <a:spcPct val="150000"/>
              </a:lnSpc>
              <a:buFont typeface="Wingdings" panose="05000000000000000000" pitchFamily="2" charset="2"/>
              <a:buChar char="v"/>
            </a:pPr>
            <a:r>
              <a:rPr lang="he-IL" dirty="0">
                <a:solidFill>
                  <a:srgbClr val="2B2B2B"/>
                </a:solidFill>
                <a:latin typeface="Arimo"/>
                <a:cs typeface="Arial" panose="020B0604020202020204" pitchFamily="34" charset="0"/>
              </a:rPr>
              <a:t>הצג מטבלת </a:t>
            </a:r>
            <a:r>
              <a:rPr lang="en-US" dirty="0">
                <a:solidFill>
                  <a:srgbClr val="2B2B2B"/>
                </a:solidFill>
                <a:latin typeface="Arimo"/>
                <a:cs typeface="Arial" panose="020B0604020202020204" pitchFamily="34" charset="0"/>
              </a:rPr>
              <a:t>Employees</a:t>
            </a:r>
            <a:r>
              <a:rPr lang="he-IL" dirty="0">
                <a:solidFill>
                  <a:srgbClr val="2B2B2B"/>
                </a:solidFill>
                <a:latin typeface="Arimo"/>
                <a:cs typeface="Arial" panose="020B0604020202020204" pitchFamily="34" charset="0"/>
              </a:rPr>
              <a:t> את ערים מהם מגיעים העובדים בצורה ייחודית.</a:t>
            </a:r>
          </a:p>
          <a:p>
            <a:pPr marL="285750" indent="-285750" algn="r" rtl="1">
              <a:lnSpc>
                <a:spcPct val="150000"/>
              </a:lnSpc>
              <a:buFont typeface="Wingdings" panose="05000000000000000000" pitchFamily="2" charset="2"/>
              <a:buChar char="v"/>
            </a:pPr>
            <a:endParaRPr lang="en-US" dirty="0">
              <a:latin typeface="Arial" panose="020B0604020202020204" pitchFamily="34" charset="0"/>
              <a:cs typeface="Arial" panose="020B0604020202020204" pitchFamily="34" charset="0"/>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6146" name="Picture 2" descr="Главная Select">
            <a:extLst>
              <a:ext uri="{FF2B5EF4-FFF2-40B4-BE49-F238E27FC236}">
                <a16:creationId xmlns:a16="http://schemas.microsoft.com/office/drawing/2014/main" id="{00470B4C-9121-7132-395C-A59230F457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3711" y="3303429"/>
            <a:ext cx="3985647" cy="759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86589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9000"/>
            <a:lum/>
          </a:blip>
          <a:srcRect/>
          <a:stretch>
            <a:fillRect t="-17000" b="-17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5973510" y="1889760"/>
            <a:ext cx="5788184" cy="4466589"/>
          </a:xfrm>
        </p:spPr>
        <p:txBody>
          <a:bodyPr>
            <a:normAutofit fontScale="92500" lnSpcReduction="10000"/>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 כיתה </a:t>
            </a:r>
            <a:r>
              <a:rPr lang="en-US" sz="1800" b="1" dirty="0">
                <a:solidFill>
                  <a:srgbClr val="92D050"/>
                </a:solidFill>
                <a:latin typeface="Arial" panose="020B0604020202020204" pitchFamily="34" charset="0"/>
                <a:cs typeface="Arial" panose="020B0604020202020204" pitchFamily="34" charset="0"/>
              </a:rPr>
              <a:t>WHERE</a:t>
            </a:r>
            <a:endParaRPr lang="he-IL"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dirty="0">
                <a:solidFill>
                  <a:srgbClr val="2B2B2B"/>
                </a:solidFill>
                <a:latin typeface="Arimo"/>
                <a:cs typeface="Arial" panose="020B0604020202020204" pitchFamily="34" charset="0"/>
              </a:rPr>
              <a:t>יש לבצע תרגול זה ואת הבאים אחריו בבסיס הנתונים </a:t>
            </a:r>
            <a:r>
              <a:rPr lang="en-US" dirty="0">
                <a:solidFill>
                  <a:srgbClr val="2B2B2B"/>
                </a:solidFill>
                <a:latin typeface="Arimo"/>
                <a:cs typeface="Arial" panose="020B0604020202020204" pitchFamily="34" charset="0"/>
              </a:rPr>
              <a:t>Northwind</a:t>
            </a:r>
            <a:endParaRPr lang="he-IL" dirty="0">
              <a:solidFill>
                <a:srgbClr val="2B2B2B"/>
              </a:solidFill>
              <a:latin typeface="Arimo"/>
              <a:cs typeface="Arial" panose="020B0604020202020204" pitchFamily="34" charset="0"/>
            </a:endParaRPr>
          </a:p>
          <a:p>
            <a:pPr marL="285750" indent="-285750" algn="r" rtl="1">
              <a:lnSpc>
                <a:spcPct val="150000"/>
              </a:lnSpc>
              <a:buFont typeface="Wingdings" panose="05000000000000000000" pitchFamily="2" charset="2"/>
              <a:buChar char="v"/>
            </a:pPr>
            <a:r>
              <a:rPr lang="he-IL" dirty="0">
                <a:solidFill>
                  <a:srgbClr val="2B2B2B"/>
                </a:solidFill>
                <a:latin typeface="Arimo"/>
                <a:cs typeface="Arial" panose="020B0604020202020204" pitchFamily="34" charset="0"/>
              </a:rPr>
              <a:t>הצג מטבלת </a:t>
            </a:r>
            <a:r>
              <a:rPr lang="en-US" dirty="0">
                <a:solidFill>
                  <a:srgbClr val="2B2B2B"/>
                </a:solidFill>
                <a:latin typeface="Arimo"/>
                <a:cs typeface="Arial" panose="020B0604020202020204" pitchFamily="34" charset="0"/>
              </a:rPr>
              <a:t>Employees</a:t>
            </a:r>
            <a:r>
              <a:rPr lang="he-IL" dirty="0">
                <a:solidFill>
                  <a:srgbClr val="2B2B2B"/>
                </a:solidFill>
                <a:latin typeface="Arimo"/>
                <a:cs typeface="Arial" panose="020B0604020202020204" pitchFamily="34" charset="0"/>
              </a:rPr>
              <a:t> את שמו הפרטי ושם המשפחה של עובד מספר 3.</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הצג מטבלת </a:t>
            </a:r>
            <a:r>
              <a:rPr lang="en-US" dirty="0">
                <a:solidFill>
                  <a:srgbClr val="2B2B2B"/>
                </a:solidFill>
                <a:latin typeface="Arimo"/>
                <a:cs typeface="Arial" panose="020B0604020202020204" pitchFamily="34" charset="0"/>
              </a:rPr>
              <a:t>Products</a:t>
            </a:r>
            <a:r>
              <a:rPr lang="he-IL" dirty="0">
                <a:solidFill>
                  <a:srgbClr val="2B2B2B"/>
                </a:solidFill>
                <a:latin typeface="Arimo"/>
                <a:cs typeface="Arial" panose="020B0604020202020204" pitchFamily="34" charset="0"/>
              </a:rPr>
              <a:t> את מספר המוצר, שם המוצר ומחירו עבור המוצרים אשר מחירם גבוה מ-20. סדר את התוצאות ע"פ מחיר (סדר עולה).</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הצג מטבלת </a:t>
            </a:r>
            <a:r>
              <a:rPr lang="en-US" dirty="0">
                <a:solidFill>
                  <a:srgbClr val="2B2B2B"/>
                </a:solidFill>
                <a:latin typeface="Arimo"/>
                <a:cs typeface="Arial" panose="020B0604020202020204" pitchFamily="34" charset="0"/>
              </a:rPr>
              <a:t>Products</a:t>
            </a:r>
            <a:r>
              <a:rPr lang="he-IL" dirty="0">
                <a:solidFill>
                  <a:srgbClr val="2B2B2B"/>
                </a:solidFill>
                <a:latin typeface="Arimo"/>
                <a:cs typeface="Arial" panose="020B0604020202020204" pitchFamily="34" charset="0"/>
              </a:rPr>
              <a:t> את כל הפרטים עבור מוצרים אשר מחירם אינו בין 50 ל-100.</a:t>
            </a:r>
          </a:p>
          <a:p>
            <a:pPr marL="285750" indent="-285750" algn="r" rtl="1">
              <a:lnSpc>
                <a:spcPct val="150000"/>
              </a:lnSpc>
              <a:buFont typeface="Wingdings" panose="05000000000000000000" pitchFamily="2" charset="2"/>
              <a:buChar char="v"/>
            </a:pPr>
            <a:r>
              <a:rPr lang="he-IL" dirty="0">
                <a:solidFill>
                  <a:srgbClr val="2B2B2B"/>
                </a:solidFill>
                <a:latin typeface="Arimo"/>
                <a:cs typeface="Arial" panose="020B0604020202020204" pitchFamily="34" charset="0"/>
              </a:rPr>
              <a:t>הצג מטבלת </a:t>
            </a:r>
            <a:r>
              <a:rPr lang="en-US" dirty="0">
                <a:solidFill>
                  <a:srgbClr val="2B2B2B"/>
                </a:solidFill>
                <a:latin typeface="Arimo"/>
                <a:cs typeface="Arial" panose="020B0604020202020204" pitchFamily="34" charset="0"/>
              </a:rPr>
              <a:t>Employees</a:t>
            </a:r>
            <a:r>
              <a:rPr lang="he-IL" dirty="0">
                <a:solidFill>
                  <a:srgbClr val="2B2B2B"/>
                </a:solidFill>
                <a:latin typeface="Arimo"/>
                <a:cs typeface="Arial" panose="020B0604020202020204" pitchFamily="34" charset="0"/>
              </a:rPr>
              <a:t> שמו הפרטי ושם משפחתו עבור העובדים אשר מספר העובד שלהם שווה ל-1, 2, 5.</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הצג מטבלת </a:t>
            </a:r>
            <a:r>
              <a:rPr lang="en-US" dirty="0">
                <a:solidFill>
                  <a:srgbClr val="2B2B2B"/>
                </a:solidFill>
                <a:latin typeface="Arimo"/>
                <a:cs typeface="Arial" panose="020B0604020202020204" pitchFamily="34" charset="0"/>
              </a:rPr>
              <a:t>Products</a:t>
            </a:r>
            <a:r>
              <a:rPr lang="he-IL" dirty="0">
                <a:solidFill>
                  <a:srgbClr val="2B2B2B"/>
                </a:solidFill>
                <a:latin typeface="Arimo"/>
                <a:cs typeface="Arial" panose="020B0604020202020204" pitchFamily="34" charset="0"/>
              </a:rPr>
              <a:t> את שמות המוצרים ומחירם עבור שלושת המוצרים היקרים ביותר.</a:t>
            </a:r>
            <a:endParaRPr lang="en-US" dirty="0">
              <a:latin typeface="Arial" panose="020B0604020202020204" pitchFamily="34" charset="0"/>
              <a:cs typeface="Arial" panose="020B0604020202020204" pitchFamily="34" charset="0"/>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7170" name="Picture 2">
            <a:extLst>
              <a:ext uri="{FF2B5EF4-FFF2-40B4-BE49-F238E27FC236}">
                <a16:creationId xmlns:a16="http://schemas.microsoft.com/office/drawing/2014/main" id="{7E18F56D-E559-FE54-C57A-E0CC1A5C85E4}"/>
              </a:ext>
            </a:extLst>
          </p:cNvPr>
          <p:cNvPicPr>
            <a:picLocks noChangeAspect="1" noChangeArrowheads="1"/>
          </p:cNvPicPr>
          <p:nvPr/>
        </p:nvPicPr>
        <p:blipFill>
          <a:blip r:embed="rId5"/>
          <a:srcRect/>
          <a:stretch/>
        </p:blipFill>
        <p:spPr bwMode="auto">
          <a:xfrm>
            <a:off x="1440481" y="3197752"/>
            <a:ext cx="2412968" cy="1343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6567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6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900" b="1" dirty="0">
                <a:solidFill>
                  <a:srgbClr val="92D050"/>
                </a:solidFill>
                <a:latin typeface="Arial" panose="020B0604020202020204" pitchFamily="34" charset="0"/>
                <a:cs typeface="Arial" panose="020B0604020202020204" pitchFamily="34" charset="0"/>
              </a:rPr>
              <a:t>תחביר בסיסי</a:t>
            </a:r>
          </a:p>
          <a:p>
            <a:pPr algn="r" rtl="1">
              <a:lnSpc>
                <a:spcPct val="150000"/>
              </a:lnSpc>
            </a:pPr>
            <a:r>
              <a:rPr lang="he-IL" b="1" dirty="0">
                <a:latin typeface="Arial" panose="020B0604020202020204" pitchFamily="34" charset="0"/>
                <a:cs typeface="Arial" panose="020B0604020202020204" pitchFamily="34" charset="0"/>
              </a:rPr>
              <a:t>פקודות </a:t>
            </a:r>
            <a:r>
              <a:rPr lang="en-US" b="1" dirty="0">
                <a:latin typeface="Arial" panose="020B0604020202020204" pitchFamily="34" charset="0"/>
                <a:cs typeface="Arial" panose="020B0604020202020204" pitchFamily="34" charset="0"/>
              </a:rPr>
              <a:t>SELECT</a:t>
            </a:r>
          </a:p>
          <a:p>
            <a:pPr algn="r" rtl="1">
              <a:lnSpc>
                <a:spcPct val="150000"/>
              </a:lnSpc>
            </a:pPr>
            <a:r>
              <a:rPr lang="he-IL" dirty="0">
                <a:latin typeface="Arial" panose="020B0604020202020204" pitchFamily="34" charset="0"/>
                <a:cs typeface="Arial" panose="020B0604020202020204" pitchFamily="34" charset="0"/>
              </a:rPr>
              <a:t>הפקודה הבסיסית ביותר ממנה מתחילים לכתוב בשפת</a:t>
            </a:r>
            <a:r>
              <a:rPr lang="en-US" dirty="0">
                <a:latin typeface="Arial" panose="020B0604020202020204" pitchFamily="34" charset="0"/>
                <a:cs typeface="Arial" panose="020B0604020202020204" pitchFamily="34" charset="0"/>
              </a:rPr>
              <a:t>SQL </a:t>
            </a:r>
            <a:r>
              <a:rPr lang="he-IL" dirty="0">
                <a:latin typeface="Arial" panose="020B0604020202020204" pitchFamily="34" charset="0"/>
                <a:cs typeface="Arial" panose="020B0604020202020204" pitchFamily="34" charset="0"/>
              </a:rPr>
              <a:t> אשר מסייעת לנו לבחור את הנתון הרצוי מתוך טבלת נתוני המקור.</a:t>
            </a:r>
          </a:p>
          <a:p>
            <a:pPr algn="l" rtl="0"/>
            <a:r>
              <a:rPr lang="en-US" b="0" i="0" dirty="0">
                <a:solidFill>
                  <a:srgbClr val="0000FF"/>
                </a:solidFill>
                <a:effectLst/>
                <a:latin typeface="Open Sans Hebrew"/>
              </a:rPr>
              <a:t>SELECT </a:t>
            </a:r>
            <a:r>
              <a:rPr lang="en-US" b="0" i="0" dirty="0">
                <a:solidFill>
                  <a:srgbClr val="000000"/>
                </a:solidFill>
                <a:effectLst/>
                <a:latin typeface="Open Sans Hebrew"/>
              </a:rPr>
              <a:t> </a:t>
            </a:r>
            <a:r>
              <a:rPr lang="en-US" b="0" i="0" dirty="0">
                <a:solidFill>
                  <a:srgbClr val="808080"/>
                </a:solidFill>
                <a:effectLst/>
                <a:latin typeface="Open Sans Hebrew"/>
              </a:rPr>
              <a:t>*</a:t>
            </a:r>
            <a:endParaRPr lang="en-US" b="0" i="0" dirty="0">
              <a:solidFill>
                <a:srgbClr val="000000"/>
              </a:solidFill>
              <a:effectLst/>
              <a:latin typeface="Open Sans Hebrew"/>
            </a:endParaRPr>
          </a:p>
          <a:p>
            <a:pPr algn="l" rtl="0"/>
            <a:r>
              <a:rPr lang="en-US" b="0" i="0" dirty="0">
                <a:solidFill>
                  <a:srgbClr val="0000FF"/>
                </a:solidFill>
                <a:effectLst/>
                <a:latin typeface="Open Sans Hebrew"/>
              </a:rPr>
              <a:t>FROM</a:t>
            </a:r>
            <a:r>
              <a:rPr lang="en-US" b="0" i="0" dirty="0">
                <a:solidFill>
                  <a:srgbClr val="000000"/>
                </a:solidFill>
                <a:effectLst/>
                <a:latin typeface="Open Sans Hebrew"/>
              </a:rPr>
              <a:t> </a:t>
            </a:r>
            <a:r>
              <a:rPr lang="he-IL" b="0" i="0" dirty="0">
                <a:solidFill>
                  <a:srgbClr val="008080"/>
                </a:solidFill>
                <a:effectLst/>
                <a:latin typeface="Open Sans Hebrew"/>
              </a:rPr>
              <a:t>שם טבלה</a:t>
            </a:r>
            <a:endParaRPr lang="he-IL" b="0" i="0" dirty="0">
              <a:solidFill>
                <a:srgbClr val="000000"/>
              </a:solidFill>
              <a:effectLst/>
              <a:latin typeface="Open Sans Hebrew"/>
            </a:endParaRPr>
          </a:p>
          <a:p>
            <a:pPr algn="just" rtl="1"/>
            <a:r>
              <a:rPr lang="he-IL" dirty="0">
                <a:latin typeface="Arial" panose="020B0604020202020204" pitchFamily="34" charset="0"/>
                <a:cs typeface="Arial" panose="020B0604020202020204" pitchFamily="34" charset="0"/>
              </a:rPr>
              <a:t>לדוגמא:</a:t>
            </a:r>
          </a:p>
          <a:p>
            <a:pPr algn="l" rtl="0"/>
            <a:r>
              <a:rPr lang="en-US" b="0" i="0" dirty="0">
                <a:solidFill>
                  <a:srgbClr val="0000FF"/>
                </a:solidFill>
                <a:effectLst/>
                <a:latin typeface="Open Sans Hebrew"/>
              </a:rPr>
              <a:t>SELECT</a:t>
            </a:r>
            <a:r>
              <a:rPr lang="en-US" b="0" i="0" dirty="0">
                <a:solidFill>
                  <a:srgbClr val="000000"/>
                </a:solidFill>
                <a:effectLst/>
                <a:latin typeface="Open Sans Hebrew"/>
              </a:rPr>
              <a:t>  </a:t>
            </a:r>
            <a:r>
              <a:rPr lang="en-US" b="0" i="0" dirty="0">
                <a:solidFill>
                  <a:srgbClr val="808080"/>
                </a:solidFill>
                <a:effectLst/>
                <a:latin typeface="Open Sans Hebrew"/>
              </a:rPr>
              <a:t>*</a:t>
            </a:r>
            <a:endParaRPr lang="en-US" b="0" i="0" dirty="0">
              <a:solidFill>
                <a:srgbClr val="000000"/>
              </a:solidFill>
              <a:effectLst/>
              <a:latin typeface="Open Sans Hebrew"/>
            </a:endParaRPr>
          </a:p>
          <a:p>
            <a:pPr algn="l" rtl="0"/>
            <a:r>
              <a:rPr lang="en-US" b="0" i="0" dirty="0">
                <a:solidFill>
                  <a:srgbClr val="0000FF"/>
                </a:solidFill>
                <a:effectLst/>
                <a:latin typeface="Open Sans Hebrew"/>
              </a:rPr>
              <a:t>FROM</a:t>
            </a:r>
            <a:r>
              <a:rPr lang="en-US" b="0" i="0" dirty="0">
                <a:solidFill>
                  <a:srgbClr val="000000"/>
                </a:solidFill>
                <a:effectLst/>
                <a:latin typeface="Open Sans Hebrew"/>
              </a:rPr>
              <a:t> </a:t>
            </a:r>
            <a:r>
              <a:rPr lang="en-US" b="0" i="0" dirty="0">
                <a:solidFill>
                  <a:srgbClr val="008080"/>
                </a:solidFill>
                <a:effectLst/>
                <a:latin typeface="Open Sans Hebrew"/>
              </a:rPr>
              <a:t>Products</a:t>
            </a:r>
          </a:p>
          <a:p>
            <a:pPr algn="r" rtl="1"/>
            <a:r>
              <a:rPr lang="he-IL" b="0" i="0" dirty="0">
                <a:solidFill>
                  <a:srgbClr val="000000"/>
                </a:solidFill>
                <a:effectLst/>
                <a:latin typeface="Open Sans Hebrew"/>
              </a:rPr>
              <a:t>בדוגמא זו הצגנו את כל הטבלה במלואה.</a:t>
            </a:r>
          </a:p>
          <a:p>
            <a:pPr algn="r" rtl="1"/>
            <a:endParaRPr lang="en-US" b="0" i="0" dirty="0">
              <a:solidFill>
                <a:srgbClr val="000000"/>
              </a:solidFill>
              <a:effectLst/>
              <a:latin typeface="Open Sans Hebrew"/>
            </a:endParaRPr>
          </a:p>
          <a:p>
            <a:pPr algn="r" rtl="1"/>
            <a:r>
              <a:rPr lang="he-IL" b="0" i="0" dirty="0">
                <a:solidFill>
                  <a:srgbClr val="000000"/>
                </a:solidFill>
                <a:effectLst/>
                <a:latin typeface="Open Sans Hebrew"/>
              </a:rPr>
              <a:t>במשפט </a:t>
            </a:r>
            <a:r>
              <a:rPr lang="en-US" b="0" i="0" dirty="0">
                <a:solidFill>
                  <a:srgbClr val="000000"/>
                </a:solidFill>
                <a:effectLst/>
                <a:latin typeface="Open Sans Hebrew"/>
              </a:rPr>
              <a:t>SELECT</a:t>
            </a:r>
            <a:r>
              <a:rPr lang="he-IL" b="0" i="0" dirty="0">
                <a:solidFill>
                  <a:srgbClr val="000000"/>
                </a:solidFill>
                <a:effectLst/>
                <a:latin typeface="Open Sans Hebrew"/>
              </a:rPr>
              <a:t>:</a:t>
            </a:r>
            <a:endParaRPr lang="en-US" b="0" i="0" dirty="0">
              <a:solidFill>
                <a:srgbClr val="000000"/>
              </a:solidFill>
              <a:effectLst/>
              <a:latin typeface="Open Sans Hebrew"/>
            </a:endParaRPr>
          </a:p>
          <a:p>
            <a:pPr marL="285750" indent="-285750" algn="r" rtl="1">
              <a:buFont typeface="Wingdings" panose="05000000000000000000" pitchFamily="2" charset="2"/>
              <a:buChar char="v"/>
            </a:pPr>
            <a:r>
              <a:rPr lang="en-US" b="0" i="0" dirty="0">
                <a:solidFill>
                  <a:srgbClr val="000000"/>
                </a:solidFill>
                <a:effectLst/>
                <a:latin typeface="Open Sans Hebrew"/>
              </a:rPr>
              <a:t> </a:t>
            </a:r>
            <a:r>
              <a:rPr lang="he-IL" b="0" i="0" dirty="0">
                <a:solidFill>
                  <a:srgbClr val="000000"/>
                </a:solidFill>
                <a:effectLst/>
                <a:latin typeface="Open Sans Hebrew"/>
              </a:rPr>
              <a:t>אנו בוחרים מה אנו רוצים להציג.</a:t>
            </a:r>
          </a:p>
          <a:p>
            <a:pPr marL="285750" indent="-285750" algn="r" rtl="1">
              <a:buFont typeface="Wingdings" panose="05000000000000000000" pitchFamily="2" charset="2"/>
              <a:buChar char="v"/>
            </a:pPr>
            <a:r>
              <a:rPr lang="he-IL" b="0" i="0" dirty="0">
                <a:solidFill>
                  <a:srgbClr val="000000"/>
                </a:solidFill>
                <a:effectLst/>
                <a:latin typeface="Open Sans Hebrew"/>
              </a:rPr>
              <a:t> סימן הכוכבית מציין כי אנו רוצים להציג את כל הנתונים של הטבלה.</a:t>
            </a:r>
          </a:p>
          <a:p>
            <a:pPr algn="r" rtl="1"/>
            <a:r>
              <a:rPr lang="he-IL" b="0" i="0" dirty="0">
                <a:solidFill>
                  <a:srgbClr val="000000"/>
                </a:solidFill>
                <a:effectLst/>
                <a:latin typeface="Open Sans Hebrew"/>
              </a:rPr>
              <a:t>במשפט </a:t>
            </a:r>
            <a:r>
              <a:rPr lang="en-US" b="0" i="0" dirty="0">
                <a:solidFill>
                  <a:srgbClr val="000000"/>
                </a:solidFill>
                <a:effectLst/>
                <a:latin typeface="Open Sans Hebrew"/>
              </a:rPr>
              <a:t>FROM</a:t>
            </a:r>
            <a:r>
              <a:rPr lang="he-IL" b="0" i="0" dirty="0">
                <a:solidFill>
                  <a:srgbClr val="000000"/>
                </a:solidFill>
                <a:effectLst/>
                <a:latin typeface="Open Sans Hebrew"/>
              </a:rPr>
              <a:t>:</a:t>
            </a:r>
            <a:endParaRPr lang="en-US" b="0" i="0" dirty="0">
              <a:solidFill>
                <a:srgbClr val="000000"/>
              </a:solidFill>
              <a:effectLst/>
              <a:latin typeface="Open Sans Hebrew"/>
            </a:endParaRPr>
          </a:p>
          <a:p>
            <a:pPr marL="285750" indent="-285750" algn="r" rtl="1">
              <a:buFont typeface="Wingdings" panose="05000000000000000000" pitchFamily="2" charset="2"/>
              <a:buChar char="v"/>
            </a:pPr>
            <a:r>
              <a:rPr lang="he-IL" b="0" i="0" dirty="0">
                <a:solidFill>
                  <a:srgbClr val="000000"/>
                </a:solidFill>
                <a:effectLst/>
                <a:latin typeface="Open Sans Hebrew"/>
              </a:rPr>
              <a:t>אנו מציינים מאיזו טבלה אנו רוצים להציג את הנתונים.</a:t>
            </a:r>
          </a:p>
          <a:p>
            <a:pPr marL="285750" indent="-285750" algn="r" rtl="1">
              <a:buFont typeface="Wingdings" panose="05000000000000000000" pitchFamily="2" charset="2"/>
              <a:buChar char="v"/>
            </a:pPr>
            <a:r>
              <a:rPr lang="he-IL" b="0" i="0" dirty="0">
                <a:solidFill>
                  <a:srgbClr val="000000"/>
                </a:solidFill>
                <a:effectLst/>
                <a:latin typeface="Open Sans Hebrew"/>
              </a:rPr>
              <a:t>לאחר פקודת </a:t>
            </a:r>
            <a:r>
              <a:rPr lang="en-US" b="0" i="0" dirty="0">
                <a:solidFill>
                  <a:srgbClr val="000000"/>
                </a:solidFill>
                <a:effectLst/>
                <a:latin typeface="Open Sans Hebrew"/>
              </a:rPr>
              <a:t>FROM</a:t>
            </a:r>
            <a:r>
              <a:rPr lang="he-IL" b="0" i="0" dirty="0">
                <a:solidFill>
                  <a:srgbClr val="000000"/>
                </a:solidFill>
                <a:effectLst/>
                <a:latin typeface="Open Sans Hebrew"/>
              </a:rPr>
              <a:t> תמיד יופיע שם של טבלה.</a:t>
            </a:r>
            <a:endParaRPr lang="en-US" b="0" i="0" dirty="0">
              <a:solidFill>
                <a:srgbClr val="000000"/>
              </a:solidFill>
              <a:effectLst/>
              <a:latin typeface="Open Sans Hebrew"/>
            </a:endParaRPr>
          </a:p>
        </p:txBody>
      </p:sp>
      <p:pic>
        <p:nvPicPr>
          <p:cNvPr id="1026" name="Picture 2">
            <a:extLst>
              <a:ext uri="{FF2B5EF4-FFF2-40B4-BE49-F238E27FC236}">
                <a16:creationId xmlns:a16="http://schemas.microsoft.com/office/drawing/2014/main" id="{AD4B946A-8221-627F-2657-1692B2E3CF86}"/>
              </a:ext>
            </a:extLst>
          </p:cNvPr>
          <p:cNvPicPr>
            <a:picLocks noChangeAspect="1" noChangeArrowheads="1"/>
          </p:cNvPicPr>
          <p:nvPr/>
        </p:nvPicPr>
        <p:blipFill>
          <a:blip r:embed="rId4"/>
          <a:srcRect/>
          <a:stretch/>
        </p:blipFill>
        <p:spPr bwMode="auto">
          <a:xfrm>
            <a:off x="392623" y="3245156"/>
            <a:ext cx="4962030" cy="1755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683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7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300" b="1" dirty="0">
                <a:solidFill>
                  <a:srgbClr val="92D050"/>
                </a:solidFill>
                <a:latin typeface="Arial" panose="020B0604020202020204" pitchFamily="34" charset="0"/>
                <a:cs typeface="Arial" panose="020B0604020202020204" pitchFamily="34" charset="0"/>
              </a:rPr>
              <a:t>תחביר בסיסי</a:t>
            </a:r>
          </a:p>
          <a:p>
            <a:pPr algn="r" rtl="1">
              <a:lnSpc>
                <a:spcPct val="150000"/>
              </a:lnSpc>
            </a:pPr>
            <a:r>
              <a:rPr lang="he-IL" b="1" dirty="0">
                <a:latin typeface="Arial" panose="020B0604020202020204" pitchFamily="34" charset="0"/>
                <a:cs typeface="Arial" panose="020B0604020202020204" pitchFamily="34" charset="0"/>
              </a:rPr>
              <a:t>פקודות </a:t>
            </a:r>
            <a:r>
              <a:rPr lang="en-US" b="1" dirty="0">
                <a:latin typeface="Arial" panose="020B0604020202020204" pitchFamily="34" charset="0"/>
                <a:cs typeface="Arial" panose="020B0604020202020204" pitchFamily="34" charset="0"/>
              </a:rPr>
              <a:t>SELECT</a:t>
            </a:r>
          </a:p>
          <a:p>
            <a:pPr algn="r" rtl="1">
              <a:lnSpc>
                <a:spcPct val="150000"/>
              </a:lnSpc>
            </a:pPr>
            <a:r>
              <a:rPr lang="he-IL" dirty="0">
                <a:latin typeface="Arial" panose="020B0604020202020204" pitchFamily="34" charset="0"/>
                <a:cs typeface="Arial" panose="020B0604020202020204" pitchFamily="34" charset="0"/>
              </a:rPr>
              <a:t>אם נרצה למשוך עמודות ספציפיות – נרשום זאת בהתאם</a:t>
            </a:r>
            <a:r>
              <a:rPr lang="en-US" dirty="0">
                <a:latin typeface="Arial" panose="020B0604020202020204" pitchFamily="34" charset="0"/>
                <a:cs typeface="Arial" panose="020B0604020202020204" pitchFamily="34" charset="0"/>
              </a:rPr>
              <a:t>:</a:t>
            </a:r>
            <a:endParaRPr lang="he-IL" dirty="0">
              <a:latin typeface="Arial" panose="020B0604020202020204" pitchFamily="34" charset="0"/>
              <a:cs typeface="Arial" panose="020B0604020202020204" pitchFamily="34" charset="0"/>
            </a:endParaRPr>
          </a:p>
          <a:p>
            <a:pPr algn="l" rtl="0"/>
            <a:r>
              <a:rPr lang="en-US" b="0" i="0" dirty="0">
                <a:solidFill>
                  <a:srgbClr val="0000FF"/>
                </a:solidFill>
                <a:effectLst/>
                <a:latin typeface="Open Sans Hebrew"/>
              </a:rPr>
              <a:t>SELECT</a:t>
            </a:r>
            <a:r>
              <a:rPr lang="en-US" b="0" i="0" dirty="0">
                <a:solidFill>
                  <a:srgbClr val="000000"/>
                </a:solidFill>
                <a:effectLst/>
                <a:latin typeface="Open Sans Hebrew"/>
              </a:rPr>
              <a:t>  </a:t>
            </a:r>
            <a:r>
              <a:rPr lang="he-IL" b="0" i="0" dirty="0">
                <a:solidFill>
                  <a:srgbClr val="008080"/>
                </a:solidFill>
                <a:effectLst/>
                <a:latin typeface="Open Sans Hebrew"/>
              </a:rPr>
              <a:t>שם_עמודה, שם_עמודה, שם_עמודה</a:t>
            </a:r>
            <a:endParaRPr lang="he-IL" b="0" i="0" dirty="0">
              <a:solidFill>
                <a:srgbClr val="000000"/>
              </a:solidFill>
              <a:effectLst/>
              <a:latin typeface="Open Sans Hebrew"/>
            </a:endParaRPr>
          </a:p>
          <a:p>
            <a:pPr algn="l" rtl="0"/>
            <a:r>
              <a:rPr lang="en-US" b="0" i="0" dirty="0">
                <a:solidFill>
                  <a:srgbClr val="0000FF"/>
                </a:solidFill>
                <a:effectLst/>
                <a:latin typeface="Open Sans Hebrew"/>
              </a:rPr>
              <a:t>FROM</a:t>
            </a:r>
            <a:r>
              <a:rPr lang="en-US" b="0" i="0" dirty="0">
                <a:solidFill>
                  <a:srgbClr val="000000"/>
                </a:solidFill>
                <a:effectLst/>
                <a:latin typeface="Open Sans Hebrew"/>
              </a:rPr>
              <a:t> </a:t>
            </a:r>
            <a:r>
              <a:rPr lang="he-IL" b="0" i="0" dirty="0">
                <a:solidFill>
                  <a:srgbClr val="008080"/>
                </a:solidFill>
                <a:effectLst/>
                <a:latin typeface="Open Sans Hebrew"/>
              </a:rPr>
              <a:t>שם_טבלה</a:t>
            </a:r>
            <a:endParaRPr lang="he-IL" b="0" i="0" dirty="0">
              <a:solidFill>
                <a:srgbClr val="000000"/>
              </a:solidFill>
              <a:effectLst/>
              <a:latin typeface="Open Sans Hebrew"/>
            </a:endParaRPr>
          </a:p>
          <a:p>
            <a:pPr algn="just" rtl="1"/>
            <a:r>
              <a:rPr lang="he-IL" dirty="0">
                <a:latin typeface="Arial" panose="020B0604020202020204" pitchFamily="34" charset="0"/>
                <a:cs typeface="Arial" panose="020B0604020202020204" pitchFamily="34" charset="0"/>
              </a:rPr>
              <a:t>לדוגמא:</a:t>
            </a:r>
          </a:p>
          <a:p>
            <a:pPr algn="l"/>
            <a:r>
              <a:rPr lang="en-US" b="0" i="0" dirty="0">
                <a:solidFill>
                  <a:srgbClr val="0000FF"/>
                </a:solidFill>
                <a:effectLst/>
                <a:latin typeface="Open Sans Hebrew"/>
              </a:rPr>
              <a:t>SELECT </a:t>
            </a:r>
            <a:r>
              <a:rPr lang="en-US" b="0" i="0" dirty="0">
                <a:solidFill>
                  <a:srgbClr val="000000"/>
                </a:solidFill>
                <a:effectLst/>
                <a:latin typeface="Open Sans Hebrew"/>
              </a:rPr>
              <a:t> </a:t>
            </a:r>
            <a:r>
              <a:rPr lang="en-US" b="0" i="0" dirty="0">
                <a:solidFill>
                  <a:srgbClr val="008080"/>
                </a:solidFill>
                <a:effectLst/>
                <a:latin typeface="Open Sans Hebrew"/>
              </a:rPr>
              <a:t>Name, Price</a:t>
            </a:r>
            <a:endParaRPr lang="en-US" b="0" i="0" dirty="0">
              <a:solidFill>
                <a:srgbClr val="000000"/>
              </a:solidFill>
              <a:effectLst/>
              <a:latin typeface="Open Sans Hebrew"/>
            </a:endParaRPr>
          </a:p>
          <a:p>
            <a:pPr algn="l"/>
            <a:r>
              <a:rPr lang="en-US" b="0" i="0" dirty="0">
                <a:solidFill>
                  <a:srgbClr val="0000FF"/>
                </a:solidFill>
                <a:effectLst/>
                <a:latin typeface="Open Sans Hebrew"/>
              </a:rPr>
              <a:t>FROM </a:t>
            </a:r>
            <a:r>
              <a:rPr lang="en-US" b="0" i="0" dirty="0">
                <a:solidFill>
                  <a:srgbClr val="008080"/>
                </a:solidFill>
                <a:effectLst/>
                <a:latin typeface="Open Sans Hebrew"/>
              </a:rPr>
              <a:t>  Products</a:t>
            </a:r>
            <a:endParaRPr lang="en-US" b="0" i="0" dirty="0">
              <a:solidFill>
                <a:srgbClr val="000000"/>
              </a:solidFill>
              <a:effectLst/>
              <a:latin typeface="Open Sans Hebrew"/>
            </a:endParaRPr>
          </a:p>
          <a:p>
            <a:pPr algn="r" rtl="1"/>
            <a:r>
              <a:rPr lang="he-IL" b="0" i="0" dirty="0">
                <a:solidFill>
                  <a:srgbClr val="000000"/>
                </a:solidFill>
                <a:effectLst/>
                <a:latin typeface="Open Sans Hebrew"/>
              </a:rPr>
              <a:t>בדוגמא זו בחרנו להציג עמודות מסוימות.</a:t>
            </a:r>
          </a:p>
          <a:p>
            <a:pPr algn="r" rtl="1"/>
            <a:endParaRPr lang="en-US" b="0" i="0" dirty="0">
              <a:solidFill>
                <a:srgbClr val="000000"/>
              </a:solidFill>
              <a:effectLst/>
              <a:latin typeface="Open Sans Hebrew"/>
            </a:endParaRPr>
          </a:p>
          <a:p>
            <a:pPr algn="r" rtl="1"/>
            <a:r>
              <a:rPr lang="he-IL" b="0" i="0" dirty="0">
                <a:solidFill>
                  <a:srgbClr val="000000"/>
                </a:solidFill>
                <a:effectLst/>
                <a:latin typeface="Open Sans Hebrew"/>
              </a:rPr>
              <a:t>במשפט </a:t>
            </a:r>
            <a:r>
              <a:rPr lang="en-US" b="0" i="0" dirty="0">
                <a:solidFill>
                  <a:srgbClr val="000000"/>
                </a:solidFill>
                <a:effectLst/>
                <a:latin typeface="Open Sans Hebrew"/>
              </a:rPr>
              <a:t>SELECT</a:t>
            </a:r>
            <a:r>
              <a:rPr lang="he-IL" b="0" i="0" dirty="0">
                <a:solidFill>
                  <a:srgbClr val="000000"/>
                </a:solidFill>
                <a:effectLst/>
                <a:latin typeface="Open Sans Hebrew"/>
              </a:rPr>
              <a:t>:</a:t>
            </a:r>
            <a:endParaRPr lang="en-US" b="0" i="0" dirty="0">
              <a:solidFill>
                <a:srgbClr val="000000"/>
              </a:solidFill>
              <a:effectLst/>
              <a:latin typeface="Open Sans Hebrew"/>
            </a:endParaRPr>
          </a:p>
          <a:p>
            <a:pPr marL="285750" indent="-285750" algn="r" rtl="1">
              <a:buFont typeface="Wingdings" panose="05000000000000000000" pitchFamily="2" charset="2"/>
              <a:buChar char="v"/>
            </a:pPr>
            <a:r>
              <a:rPr lang="he-IL" b="0" i="0" dirty="0">
                <a:solidFill>
                  <a:srgbClr val="000000"/>
                </a:solidFill>
                <a:effectLst/>
                <a:latin typeface="Open Sans Hebrew"/>
              </a:rPr>
              <a:t>אנו בוחרים מה אנו רוצים להציג.</a:t>
            </a:r>
          </a:p>
          <a:p>
            <a:pPr marL="285750" indent="-285750" algn="r" rtl="1">
              <a:buFont typeface="Wingdings" panose="05000000000000000000" pitchFamily="2" charset="2"/>
              <a:buChar char="v"/>
            </a:pPr>
            <a:r>
              <a:rPr lang="he-IL" b="0" i="0" dirty="0">
                <a:solidFill>
                  <a:srgbClr val="000000"/>
                </a:solidFill>
                <a:effectLst/>
                <a:latin typeface="Open Sans Hebrew"/>
              </a:rPr>
              <a:t> לאחר פקודת ה-</a:t>
            </a:r>
            <a:r>
              <a:rPr lang="en-US" b="0" i="0" dirty="0">
                <a:solidFill>
                  <a:srgbClr val="000000"/>
                </a:solidFill>
                <a:effectLst/>
                <a:latin typeface="Open Sans Hebrew"/>
              </a:rPr>
              <a:t>SELECT</a:t>
            </a:r>
            <a:r>
              <a:rPr lang="he-IL" b="0" i="0" dirty="0">
                <a:solidFill>
                  <a:srgbClr val="000000"/>
                </a:solidFill>
                <a:effectLst/>
                <a:latin typeface="Open Sans Hebrew"/>
              </a:rPr>
              <a:t> אנו מציינים את שמות העמודות אותן אנו רוצים להציג כאשר פסיק (,) מפריד ביניהן.</a:t>
            </a:r>
          </a:p>
          <a:p>
            <a:pPr marL="285750" indent="-285750" algn="r" rtl="1">
              <a:buFont typeface="Wingdings" panose="05000000000000000000" pitchFamily="2" charset="2"/>
              <a:buChar char="v"/>
            </a:pPr>
            <a:r>
              <a:rPr lang="he-IL" b="0" i="0" dirty="0">
                <a:solidFill>
                  <a:srgbClr val="000000"/>
                </a:solidFill>
                <a:effectLst/>
                <a:latin typeface="Open Sans Hebrew"/>
              </a:rPr>
              <a:t> ניתן לציין כמה עמודות שאנו מעוניינים, ניתן אף לציין את אותה עמודה יותר מפעם אחת.</a:t>
            </a:r>
            <a:endParaRPr lang="en-US" b="0" i="0" dirty="0">
              <a:solidFill>
                <a:srgbClr val="000000"/>
              </a:solidFill>
              <a:effectLst/>
              <a:latin typeface="Open Sans Hebrew"/>
            </a:endParaRPr>
          </a:p>
        </p:txBody>
      </p:sp>
      <p:pic>
        <p:nvPicPr>
          <p:cNvPr id="7" name="Picture 2">
            <a:extLst>
              <a:ext uri="{FF2B5EF4-FFF2-40B4-BE49-F238E27FC236}">
                <a16:creationId xmlns:a16="http://schemas.microsoft.com/office/drawing/2014/main" id="{3FB44EFF-EDF9-BD91-E9B2-DB899E9B99E1}"/>
              </a:ext>
            </a:extLst>
          </p:cNvPr>
          <p:cNvPicPr>
            <a:picLocks noChangeAspect="1" noChangeArrowheads="1"/>
          </p:cNvPicPr>
          <p:nvPr/>
        </p:nvPicPr>
        <p:blipFill>
          <a:blip r:embed="rId4"/>
          <a:srcRect/>
          <a:stretch/>
        </p:blipFill>
        <p:spPr bwMode="auto">
          <a:xfrm>
            <a:off x="392623" y="3245156"/>
            <a:ext cx="4962030" cy="1755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239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תחביר בסיסי</a:t>
            </a:r>
          </a:p>
          <a:p>
            <a:pPr algn="r" rtl="1">
              <a:lnSpc>
                <a:spcPct val="150000"/>
              </a:lnSpc>
            </a:pPr>
            <a:r>
              <a:rPr lang="he-IL" sz="1200" b="1" dirty="0">
                <a:latin typeface="Arial" panose="020B0604020202020204" pitchFamily="34" charset="0"/>
                <a:cs typeface="Arial" panose="020B0604020202020204" pitchFamily="34" charset="0"/>
              </a:rPr>
              <a:t>פקודות </a:t>
            </a:r>
            <a:r>
              <a:rPr lang="en-US" sz="1200" b="1" dirty="0">
                <a:latin typeface="Arial" panose="020B0604020202020204" pitchFamily="34" charset="0"/>
                <a:cs typeface="Arial" panose="020B0604020202020204" pitchFamily="34" charset="0"/>
              </a:rPr>
              <a:t>SELECT</a:t>
            </a:r>
          </a:p>
          <a:p>
            <a:pPr algn="r" rtl="1">
              <a:lnSpc>
                <a:spcPct val="130000"/>
              </a:lnSpc>
            </a:pPr>
            <a:r>
              <a:rPr lang="he-IL" sz="1200" dirty="0">
                <a:latin typeface="Arial" panose="020B0604020202020204" pitchFamily="34" charset="0"/>
                <a:cs typeface="Arial" panose="020B0604020202020204" pitchFamily="34" charset="0"/>
              </a:rPr>
              <a:t>חישובים על עמודות מסוג מספר:</a:t>
            </a:r>
          </a:p>
          <a:p>
            <a:pPr algn="r" rtl="1">
              <a:lnSpc>
                <a:spcPct val="130000"/>
              </a:lnSpc>
            </a:pPr>
            <a:r>
              <a:rPr lang="he-IL" sz="1200" dirty="0">
                <a:latin typeface="Arial" panose="020B0604020202020204" pitchFamily="34" charset="0"/>
                <a:cs typeface="Arial" panose="020B0604020202020204" pitchFamily="34" charset="0"/>
              </a:rPr>
              <a:t>בדוגמא להלן אנו מציגים מספר הזמנה, מחיר ליחידה הרגיל ומחיר ליחידה לאחר העלאה של 20%. חשוב לזכור, פעולת מתמטית שעושים לא משנה את הנתון בתוך העמודה בטבלת מקור </a:t>
            </a:r>
            <a:r>
              <a:rPr lang="en-US" sz="1200" dirty="0">
                <a:latin typeface="Arial" panose="020B0604020202020204" pitchFamily="34" charset="0"/>
                <a:cs typeface="Arial" panose="020B0604020202020204" pitchFamily="34" charset="0"/>
              </a:rPr>
              <a:t>-</a:t>
            </a:r>
            <a:r>
              <a:rPr lang="he-IL" sz="1200" dirty="0">
                <a:latin typeface="Arial" panose="020B0604020202020204" pitchFamily="34" charset="0"/>
                <a:cs typeface="Arial" panose="020B0604020202020204" pitchFamily="34" charset="0"/>
              </a:rPr>
              <a:t> אלא רק בטבלת התוצאות.</a:t>
            </a:r>
          </a:p>
          <a:p>
            <a:pPr algn="l"/>
            <a:r>
              <a:rPr lang="en-US" sz="1300" b="0" i="0" dirty="0">
                <a:solidFill>
                  <a:srgbClr val="0000FF"/>
                </a:solidFill>
                <a:effectLst/>
                <a:latin typeface="Open Sans Hebrew"/>
              </a:rPr>
              <a:t>SELECT</a:t>
            </a:r>
            <a:r>
              <a:rPr lang="en-US" sz="1300" b="0" i="0" dirty="0">
                <a:solidFill>
                  <a:srgbClr val="000000"/>
                </a:solidFill>
                <a:effectLst/>
                <a:latin typeface="Open Sans Hebrew"/>
              </a:rPr>
              <a:t> </a:t>
            </a:r>
            <a:r>
              <a:rPr lang="en-US" sz="1300" b="0" i="0" dirty="0">
                <a:solidFill>
                  <a:srgbClr val="008080"/>
                </a:solidFill>
                <a:effectLst/>
                <a:latin typeface="Open Sans Hebrew"/>
              </a:rPr>
              <a:t>OrderID, UnitPrice, UnitPrice</a:t>
            </a:r>
            <a:r>
              <a:rPr lang="en-US" sz="1300" b="0" i="0" dirty="0">
                <a:solidFill>
                  <a:srgbClr val="808080"/>
                </a:solidFill>
                <a:effectLst/>
                <a:latin typeface="Open Sans Hebrew"/>
              </a:rPr>
              <a:t>*</a:t>
            </a:r>
            <a:r>
              <a:rPr lang="en-US" sz="1300" b="0" i="0" dirty="0">
                <a:solidFill>
                  <a:srgbClr val="000000"/>
                </a:solidFill>
                <a:effectLst/>
                <a:latin typeface="Open Sans Hebrew"/>
              </a:rPr>
              <a:t>1.2</a:t>
            </a:r>
          </a:p>
          <a:p>
            <a:pPr algn="l"/>
            <a:r>
              <a:rPr lang="en-US" sz="1300" b="0" i="0" dirty="0">
                <a:solidFill>
                  <a:srgbClr val="0000FF"/>
                </a:solidFill>
                <a:effectLst/>
                <a:latin typeface="Open Sans Hebrew"/>
              </a:rPr>
              <a:t>FROM</a:t>
            </a:r>
            <a:r>
              <a:rPr lang="en-US" sz="1300" b="0" i="0" dirty="0">
                <a:solidFill>
                  <a:srgbClr val="000000"/>
                </a:solidFill>
                <a:effectLst/>
                <a:latin typeface="Open Sans Hebrew"/>
              </a:rPr>
              <a:t> </a:t>
            </a:r>
            <a:r>
              <a:rPr lang="en-US" sz="1300" b="0" i="0" dirty="0">
                <a:solidFill>
                  <a:srgbClr val="008080"/>
                </a:solidFill>
                <a:effectLst/>
                <a:latin typeface="Open Sans Hebrew"/>
              </a:rPr>
              <a:t>OrderDetails</a:t>
            </a:r>
          </a:p>
          <a:p>
            <a:pPr algn="r" rtl="1">
              <a:lnSpc>
                <a:spcPct val="130000"/>
              </a:lnSpc>
            </a:pPr>
            <a:r>
              <a:rPr lang="he-IL" sz="1200" dirty="0">
                <a:latin typeface="Arial" panose="020B0604020202020204" pitchFamily="34" charset="0"/>
                <a:cs typeface="Arial" panose="020B0604020202020204" pitchFamily="34" charset="0"/>
              </a:rPr>
              <a:t>בחירת ה-</a:t>
            </a:r>
            <a:r>
              <a:rPr lang="en-US" sz="1200" dirty="0">
                <a:latin typeface="Arial" panose="020B0604020202020204" pitchFamily="34" charset="0"/>
                <a:cs typeface="Arial" panose="020B0604020202020204" pitchFamily="34" charset="0"/>
              </a:rPr>
              <a:t>TOP</a:t>
            </a:r>
            <a:r>
              <a:rPr lang="he-IL" sz="1200" dirty="0">
                <a:latin typeface="Arial" panose="020B0604020202020204" pitchFamily="34" charset="0"/>
                <a:cs typeface="Arial" panose="020B0604020202020204" pitchFamily="34" charset="0"/>
              </a:rPr>
              <a:t> רשומות:</a:t>
            </a:r>
          </a:p>
          <a:p>
            <a:pPr algn="l">
              <a:lnSpc>
                <a:spcPct val="130000"/>
              </a:lnSpc>
            </a:pPr>
            <a:r>
              <a:rPr lang="en-US" sz="1400" b="0" i="0" dirty="0">
                <a:solidFill>
                  <a:srgbClr val="0000FF"/>
                </a:solidFill>
                <a:effectLst/>
                <a:latin typeface="Open Sans Hebrew"/>
              </a:rPr>
              <a:t>SELECT</a:t>
            </a:r>
            <a:r>
              <a:rPr lang="en-US" sz="1400" b="0" i="0" dirty="0">
                <a:solidFill>
                  <a:srgbClr val="000000"/>
                </a:solidFill>
                <a:effectLst/>
                <a:latin typeface="Open Sans Hebrew"/>
              </a:rPr>
              <a:t> </a:t>
            </a:r>
            <a:r>
              <a:rPr lang="en-US" sz="1400" dirty="0">
                <a:solidFill>
                  <a:srgbClr val="008080"/>
                </a:solidFill>
                <a:latin typeface="Open Sans Hebrew"/>
              </a:rPr>
              <a:t>TOP 10</a:t>
            </a:r>
            <a:endParaRPr lang="en-US" sz="1400" b="0" i="0" dirty="0">
              <a:solidFill>
                <a:srgbClr val="000000"/>
              </a:solidFill>
              <a:effectLst/>
              <a:latin typeface="Open Sans Hebrew"/>
            </a:endParaRPr>
          </a:p>
          <a:p>
            <a:pPr>
              <a:lnSpc>
                <a:spcPct val="130000"/>
              </a:lnSpc>
            </a:pPr>
            <a:r>
              <a:rPr lang="en-US" sz="1400" b="0" i="0" dirty="0">
                <a:solidFill>
                  <a:srgbClr val="0000FF"/>
                </a:solidFill>
                <a:effectLst/>
                <a:latin typeface="Open Sans Hebrew"/>
              </a:rPr>
              <a:t>FROM</a:t>
            </a:r>
            <a:r>
              <a:rPr lang="en-US" sz="1400" b="0" i="0" dirty="0">
                <a:solidFill>
                  <a:srgbClr val="000000"/>
                </a:solidFill>
                <a:effectLst/>
                <a:latin typeface="Open Sans Hebrew"/>
              </a:rPr>
              <a:t> </a:t>
            </a:r>
            <a:r>
              <a:rPr lang="en-US" sz="1400" b="0" i="0" dirty="0">
                <a:solidFill>
                  <a:srgbClr val="008080"/>
                </a:solidFill>
                <a:effectLst/>
                <a:latin typeface="Open Sans Hebrew"/>
              </a:rPr>
              <a:t>OrderDetails</a:t>
            </a:r>
          </a:p>
          <a:p>
            <a:pPr algn="r" rtl="1">
              <a:lnSpc>
                <a:spcPct val="130000"/>
              </a:lnSpc>
            </a:pPr>
            <a:r>
              <a:rPr lang="he-IL" sz="1200" dirty="0">
                <a:latin typeface="Arial" panose="020B0604020202020204" pitchFamily="34" charset="0"/>
                <a:cs typeface="Arial" panose="020B0604020202020204" pitchFamily="34" charset="0"/>
              </a:rPr>
              <a:t>אם רוצים רשומות ייחודיות נשתמש ב-</a:t>
            </a:r>
            <a:r>
              <a:rPr lang="en-US" sz="1200" dirty="0">
                <a:latin typeface="Arial" panose="020B0604020202020204" pitchFamily="34" charset="0"/>
                <a:cs typeface="Arial" panose="020B0604020202020204" pitchFamily="34" charset="0"/>
              </a:rPr>
              <a:t>DISTINCT</a:t>
            </a:r>
            <a:r>
              <a:rPr lang="he-IL" sz="1200" dirty="0">
                <a:latin typeface="Arial" panose="020B0604020202020204" pitchFamily="34" charset="0"/>
                <a:cs typeface="Arial" panose="020B0604020202020204" pitchFamily="34" charset="0"/>
              </a:rPr>
              <a:t>:</a:t>
            </a:r>
          </a:p>
          <a:p>
            <a:pPr algn="l">
              <a:lnSpc>
                <a:spcPct val="130000"/>
              </a:lnSpc>
            </a:pPr>
            <a:r>
              <a:rPr lang="en-US" sz="1400" b="0" i="0" dirty="0">
                <a:solidFill>
                  <a:srgbClr val="0000FF"/>
                </a:solidFill>
                <a:effectLst/>
                <a:latin typeface="Open Sans Hebrew"/>
              </a:rPr>
              <a:t>SELECT DISTINCT </a:t>
            </a:r>
            <a:r>
              <a:rPr lang="en-US" sz="1400" dirty="0">
                <a:solidFill>
                  <a:srgbClr val="008080"/>
                </a:solidFill>
                <a:latin typeface="Open Sans Hebrew"/>
              </a:rPr>
              <a:t>CustomerID</a:t>
            </a:r>
          </a:p>
          <a:p>
            <a:pPr>
              <a:lnSpc>
                <a:spcPct val="130000"/>
              </a:lnSpc>
            </a:pPr>
            <a:r>
              <a:rPr lang="en-US" sz="1400" b="0" i="0" dirty="0">
                <a:solidFill>
                  <a:srgbClr val="0000FF"/>
                </a:solidFill>
                <a:effectLst/>
                <a:latin typeface="Open Sans Hebrew"/>
              </a:rPr>
              <a:t>FROM</a:t>
            </a:r>
            <a:r>
              <a:rPr lang="en-US" sz="1400" b="0" i="0" dirty="0">
                <a:solidFill>
                  <a:srgbClr val="000000"/>
                </a:solidFill>
                <a:effectLst/>
                <a:latin typeface="Open Sans Hebrew"/>
              </a:rPr>
              <a:t> </a:t>
            </a:r>
            <a:r>
              <a:rPr lang="en-US" sz="1400" b="0" i="0" dirty="0">
                <a:solidFill>
                  <a:srgbClr val="008080"/>
                </a:solidFill>
                <a:effectLst/>
                <a:latin typeface="Open Sans Hebrew"/>
              </a:rPr>
              <a:t>OrderDetails</a:t>
            </a:r>
          </a:p>
          <a:p>
            <a:pPr>
              <a:lnSpc>
                <a:spcPct val="130000"/>
              </a:lnSpc>
            </a:pPr>
            <a:endParaRPr lang="en-US" sz="1400" b="0" i="0" dirty="0">
              <a:solidFill>
                <a:srgbClr val="008080"/>
              </a:solidFill>
              <a:effectLst/>
              <a:latin typeface="Open Sans Hebrew"/>
            </a:endParaRPr>
          </a:p>
          <a:p>
            <a:pPr algn="l">
              <a:lnSpc>
                <a:spcPct val="130000"/>
              </a:lnSpc>
            </a:pPr>
            <a:endParaRPr lang="en-US" sz="1200" dirty="0">
              <a:latin typeface="Arial" panose="020B0604020202020204" pitchFamily="34" charset="0"/>
              <a:cs typeface="Arial" panose="020B0604020202020204" pitchFamily="34" charset="0"/>
            </a:endParaRPr>
          </a:p>
        </p:txBody>
      </p:sp>
      <p:pic>
        <p:nvPicPr>
          <p:cNvPr id="7" name="Picture 2">
            <a:extLst>
              <a:ext uri="{FF2B5EF4-FFF2-40B4-BE49-F238E27FC236}">
                <a16:creationId xmlns:a16="http://schemas.microsoft.com/office/drawing/2014/main" id="{F1706CF0-E342-D642-66E9-791C91E4C4B1}"/>
              </a:ext>
            </a:extLst>
          </p:cNvPr>
          <p:cNvPicPr>
            <a:picLocks noChangeAspect="1" noChangeArrowheads="1"/>
          </p:cNvPicPr>
          <p:nvPr/>
        </p:nvPicPr>
        <p:blipFill>
          <a:blip r:embed="rId4"/>
          <a:srcRect/>
          <a:stretch/>
        </p:blipFill>
        <p:spPr bwMode="auto">
          <a:xfrm>
            <a:off x="392623" y="3245156"/>
            <a:ext cx="4962030" cy="1755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9204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תחביר בסיסי</a:t>
            </a:r>
          </a:p>
          <a:p>
            <a:pPr algn="r" rtl="1">
              <a:lnSpc>
                <a:spcPct val="150000"/>
              </a:lnSpc>
            </a:pPr>
            <a:r>
              <a:rPr lang="he-IL" sz="1200" b="1" dirty="0">
                <a:latin typeface="Arial" panose="020B0604020202020204" pitchFamily="34" charset="0"/>
                <a:cs typeface="Arial" panose="020B0604020202020204" pitchFamily="34" charset="0"/>
              </a:rPr>
              <a:t>פקודות </a:t>
            </a:r>
            <a:r>
              <a:rPr lang="en-US" sz="1200" b="1" dirty="0">
                <a:latin typeface="Arial" panose="020B0604020202020204" pitchFamily="34" charset="0"/>
                <a:cs typeface="Arial" panose="020B0604020202020204" pitchFamily="34" charset="0"/>
              </a:rPr>
              <a:t>Where</a:t>
            </a:r>
          </a:p>
          <a:p>
            <a:pPr algn="r" rtl="1">
              <a:lnSpc>
                <a:spcPct val="130000"/>
              </a:lnSpc>
            </a:pPr>
            <a:r>
              <a:rPr lang="he-IL" sz="1200" dirty="0">
                <a:latin typeface="Arial" panose="020B0604020202020204" pitchFamily="34" charset="0"/>
                <a:cs typeface="Arial" panose="020B0604020202020204" pitchFamily="34" charset="0"/>
              </a:rPr>
              <a:t>הוספת תנאי הקובע אילו מהשורות בטבלה יכללו בתוצאה שתוחזר אלינו. התנאי הינו תנאי בוליאני - כל שורה שהתנאי מתקיים עבורה בתוצאה אותה תחזיר השאילתה. ניתן לעשות תנאי המורכב ממספר תנאים, ולחברם על ידי </a:t>
            </a:r>
            <a:r>
              <a:rPr lang="en-US" sz="1200" dirty="0">
                <a:latin typeface="Arial" panose="020B0604020202020204" pitchFamily="34" charset="0"/>
                <a:cs typeface="Arial" panose="020B0604020202020204" pitchFamily="34" charset="0"/>
              </a:rPr>
              <a:t>OR, AND </a:t>
            </a:r>
            <a:r>
              <a:rPr lang="he-IL" sz="1200" dirty="0">
                <a:latin typeface="Arial" panose="020B0604020202020204" pitchFamily="34" charset="0"/>
                <a:cs typeface="Arial" panose="020B0604020202020204" pitchFamily="34" charset="0"/>
              </a:rPr>
              <a:t>ו-</a:t>
            </a:r>
            <a:r>
              <a:rPr lang="en-US" sz="1200" dirty="0">
                <a:latin typeface="Arial" panose="020B0604020202020204" pitchFamily="34" charset="0"/>
                <a:cs typeface="Arial" panose="020B0604020202020204" pitchFamily="34" charset="0"/>
              </a:rPr>
              <a:t>NOT</a:t>
            </a:r>
            <a:r>
              <a:rPr lang="he-IL"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a:p>
            <a:pPr algn="l">
              <a:lnSpc>
                <a:spcPct val="130000"/>
              </a:lnSpc>
            </a:pPr>
            <a:r>
              <a:rPr lang="en-US" b="0" i="0" dirty="0">
                <a:solidFill>
                  <a:srgbClr val="0000FF"/>
                </a:solidFill>
                <a:effectLst/>
                <a:latin typeface="Open Sans Hebrew"/>
              </a:rPr>
              <a:t>SELECT</a:t>
            </a:r>
            <a:r>
              <a:rPr lang="en-US" b="0" i="0" dirty="0">
                <a:solidFill>
                  <a:srgbClr val="000000"/>
                </a:solidFill>
                <a:effectLst/>
                <a:latin typeface="Open Sans Hebrew"/>
              </a:rPr>
              <a:t> </a:t>
            </a:r>
            <a:r>
              <a:rPr lang="he-IL" b="0" i="0" dirty="0">
                <a:solidFill>
                  <a:srgbClr val="008080"/>
                </a:solidFill>
                <a:effectLst/>
                <a:latin typeface="Open Sans Hebrew"/>
              </a:rPr>
              <a:t>*</a:t>
            </a:r>
            <a:endParaRPr lang="en-US" b="0" i="0" dirty="0">
              <a:solidFill>
                <a:srgbClr val="000000"/>
              </a:solidFill>
              <a:effectLst/>
              <a:latin typeface="Open Sans Hebrew"/>
            </a:endParaRPr>
          </a:p>
          <a:p>
            <a:pPr algn="l"/>
            <a:r>
              <a:rPr lang="en-US" b="0" i="0" dirty="0">
                <a:solidFill>
                  <a:srgbClr val="0000FF"/>
                </a:solidFill>
                <a:effectLst/>
                <a:latin typeface="Open Sans Hebrew"/>
              </a:rPr>
              <a:t>FROM</a:t>
            </a:r>
            <a:r>
              <a:rPr lang="en-US" b="0" i="0" dirty="0">
                <a:solidFill>
                  <a:srgbClr val="000000"/>
                </a:solidFill>
                <a:effectLst/>
                <a:latin typeface="Open Sans Hebrew"/>
              </a:rPr>
              <a:t> </a:t>
            </a:r>
            <a:r>
              <a:rPr lang="en-US" b="0" i="0" dirty="0">
                <a:solidFill>
                  <a:srgbClr val="008080"/>
                </a:solidFill>
                <a:effectLst/>
                <a:latin typeface="Open Sans Hebrew"/>
              </a:rPr>
              <a:t> OrderDetails</a:t>
            </a:r>
            <a:endParaRPr lang="he-IL" b="0" i="0" dirty="0">
              <a:solidFill>
                <a:srgbClr val="008080"/>
              </a:solidFill>
              <a:effectLst/>
              <a:latin typeface="Open Sans Hebrew"/>
            </a:endParaRPr>
          </a:p>
          <a:p>
            <a:r>
              <a:rPr lang="en-US" b="0" i="0" dirty="0">
                <a:solidFill>
                  <a:srgbClr val="0000FF"/>
                </a:solidFill>
                <a:effectLst/>
                <a:latin typeface="Open Sans Hebrew"/>
              </a:rPr>
              <a:t>WHERE</a:t>
            </a:r>
            <a:r>
              <a:rPr lang="en-US" b="0" i="0" dirty="0">
                <a:solidFill>
                  <a:srgbClr val="000000"/>
                </a:solidFill>
                <a:effectLst/>
                <a:latin typeface="Open Sans Hebrew"/>
              </a:rPr>
              <a:t> </a:t>
            </a:r>
            <a:r>
              <a:rPr lang="en-US" b="0" i="0" dirty="0">
                <a:solidFill>
                  <a:srgbClr val="008080"/>
                </a:solidFill>
                <a:effectLst/>
                <a:latin typeface="Open Sans Hebrew"/>
              </a:rPr>
              <a:t>price &lt; 100</a:t>
            </a:r>
            <a:endParaRPr lang="he-IL" b="0" i="0" dirty="0">
              <a:solidFill>
                <a:srgbClr val="008080"/>
              </a:solidFill>
              <a:effectLst/>
              <a:latin typeface="Open Sans Hebrew"/>
            </a:endParaRPr>
          </a:p>
          <a:p>
            <a:pPr algn="r" rtl="1"/>
            <a:r>
              <a:rPr lang="he-IL" b="0" i="0" dirty="0">
                <a:solidFill>
                  <a:srgbClr val="000000"/>
                </a:solidFill>
                <a:effectLst/>
                <a:latin typeface="Open Sans Hebrew"/>
              </a:rPr>
              <a:t>ניתן בכל תנאי להשתמש באופרטורים הבאים:</a:t>
            </a:r>
            <a:endParaRPr lang="en-US" b="0" i="0" dirty="0">
              <a:solidFill>
                <a:srgbClr val="000000"/>
              </a:solidFill>
              <a:effectLst/>
              <a:latin typeface="Open Sans Hebrew"/>
            </a:endParaRPr>
          </a:p>
        </p:txBody>
      </p:sp>
      <p:pic>
        <p:nvPicPr>
          <p:cNvPr id="7" name="Picture 2">
            <a:extLst>
              <a:ext uri="{FF2B5EF4-FFF2-40B4-BE49-F238E27FC236}">
                <a16:creationId xmlns:a16="http://schemas.microsoft.com/office/drawing/2014/main" id="{F1706CF0-E342-D642-66E9-791C91E4C4B1}"/>
              </a:ext>
            </a:extLst>
          </p:cNvPr>
          <p:cNvPicPr>
            <a:picLocks noChangeAspect="1" noChangeArrowheads="1"/>
          </p:cNvPicPr>
          <p:nvPr/>
        </p:nvPicPr>
        <p:blipFill>
          <a:blip r:embed="rId4"/>
          <a:srcRect/>
          <a:stretch/>
        </p:blipFill>
        <p:spPr bwMode="auto">
          <a:xfrm>
            <a:off x="556678" y="3549314"/>
            <a:ext cx="4550622" cy="114747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2EB77363-1D5C-414F-39B1-D4C68067D1BD}"/>
              </a:ext>
            </a:extLst>
          </p:cNvPr>
          <p:cNvPicPr>
            <a:picLocks noChangeAspect="1"/>
          </p:cNvPicPr>
          <p:nvPr/>
        </p:nvPicPr>
        <p:blipFill>
          <a:blip r:embed="rId5"/>
          <a:stretch>
            <a:fillRect/>
          </a:stretch>
        </p:blipFill>
        <p:spPr>
          <a:xfrm>
            <a:off x="7050280" y="5169695"/>
            <a:ext cx="4193332" cy="1688981"/>
          </a:xfrm>
          <a:prstGeom prst="rect">
            <a:avLst/>
          </a:prstGeom>
        </p:spPr>
      </p:pic>
    </p:spTree>
    <p:extLst>
      <p:ext uri="{BB962C8B-B14F-4D97-AF65-F5344CB8AC3E}">
        <p14:creationId xmlns:p14="http://schemas.microsoft.com/office/powerpoint/2010/main" val="1416877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תחביר בסיסי</a:t>
            </a:r>
          </a:p>
          <a:p>
            <a:pPr algn="r" rtl="1">
              <a:lnSpc>
                <a:spcPct val="150000"/>
              </a:lnSpc>
            </a:pPr>
            <a:r>
              <a:rPr lang="he-IL" sz="1200" b="1" dirty="0">
                <a:latin typeface="Arial" panose="020B0604020202020204" pitchFamily="34" charset="0"/>
                <a:cs typeface="Arial" panose="020B0604020202020204" pitchFamily="34" charset="0"/>
              </a:rPr>
              <a:t>פקודות </a:t>
            </a:r>
            <a:r>
              <a:rPr lang="en-US" sz="1200" b="1" dirty="0">
                <a:latin typeface="Arial" panose="020B0604020202020204" pitchFamily="34" charset="0"/>
                <a:cs typeface="Arial" panose="020B0604020202020204" pitchFamily="34" charset="0"/>
              </a:rPr>
              <a:t>ORDER BY</a:t>
            </a:r>
            <a:r>
              <a:rPr lang="he-IL" sz="1200" b="1" dirty="0">
                <a:latin typeface="Arial" panose="020B0604020202020204" pitchFamily="34" charset="0"/>
                <a:cs typeface="Arial" panose="020B0604020202020204" pitchFamily="34" charset="0"/>
              </a:rPr>
              <a:t> ו-</a:t>
            </a:r>
            <a:r>
              <a:rPr lang="en-US" sz="1200" b="1" dirty="0">
                <a:latin typeface="Arial" panose="020B0604020202020204" pitchFamily="34" charset="0"/>
                <a:cs typeface="Arial" panose="020B0604020202020204" pitchFamily="34" charset="0"/>
              </a:rPr>
              <a:t>GROUP BY </a:t>
            </a:r>
          </a:p>
          <a:p>
            <a:pPr algn="r" rtl="1">
              <a:lnSpc>
                <a:spcPct val="130000"/>
              </a:lnSpc>
            </a:pPr>
            <a:r>
              <a:rPr lang="he-IL" sz="1200" dirty="0">
                <a:latin typeface="Arial" panose="020B0604020202020204" pitchFamily="34" charset="0"/>
                <a:cs typeface="Arial" panose="020B0604020202020204" pitchFamily="34" charset="0"/>
              </a:rPr>
              <a:t>המילים השמורות </a:t>
            </a:r>
            <a:r>
              <a:rPr lang="en-US" sz="1200" dirty="0">
                <a:latin typeface="Arial" panose="020B0604020202020204" pitchFamily="34" charset="0"/>
                <a:cs typeface="Arial" panose="020B0604020202020204" pitchFamily="34" charset="0"/>
              </a:rPr>
              <a:t>ORDER BY</a:t>
            </a:r>
            <a:r>
              <a:rPr lang="he-IL" sz="1200" dirty="0">
                <a:latin typeface="Arial" panose="020B0604020202020204" pitchFamily="34" charset="0"/>
                <a:cs typeface="Arial" panose="020B0604020202020204" pitchFamily="34" charset="0"/>
              </a:rPr>
              <a:t> משמשות לסידור התוצאות לפי ערכן בעמודה מסוימת.</a:t>
            </a:r>
          </a:p>
          <a:p>
            <a:pPr algn="r" rtl="1">
              <a:lnSpc>
                <a:spcPct val="130000"/>
              </a:lnSpc>
            </a:pPr>
            <a:r>
              <a:rPr lang="he-IL" sz="1200" dirty="0">
                <a:latin typeface="Arial" panose="020B0604020202020204" pitchFamily="34" charset="0"/>
                <a:cs typeface="Arial" panose="020B0604020202020204" pitchFamily="34" charset="0"/>
              </a:rPr>
              <a:t>השאילתה הבאה למשל תחזיר את כל הנתונים מהטבלה </a:t>
            </a:r>
            <a:r>
              <a:rPr lang="en-US" sz="1200" dirty="0">
                <a:latin typeface="Arial" panose="020B0604020202020204" pitchFamily="34" charset="0"/>
                <a:cs typeface="Arial" panose="020B0604020202020204" pitchFamily="34" charset="0"/>
              </a:rPr>
              <a:t>Products </a:t>
            </a:r>
            <a:r>
              <a:rPr lang="he-IL" sz="1200" dirty="0">
                <a:latin typeface="Arial" panose="020B0604020202020204" pitchFamily="34" charset="0"/>
                <a:cs typeface="Arial" panose="020B0604020202020204" pitchFamily="34" charset="0"/>
              </a:rPr>
              <a:t> ממוינים לפי השדה </a:t>
            </a:r>
            <a:r>
              <a:rPr lang="en-US" sz="1200" dirty="0">
                <a:latin typeface="Arial" panose="020B0604020202020204" pitchFamily="34" charset="0"/>
                <a:cs typeface="Arial" panose="020B0604020202020204" pitchFamily="34" charset="0"/>
              </a:rPr>
              <a:t>Name</a:t>
            </a:r>
            <a:r>
              <a:rPr lang="he-IL"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a:p>
            <a:pPr algn="l">
              <a:lnSpc>
                <a:spcPct val="130000"/>
              </a:lnSpc>
            </a:pPr>
            <a:r>
              <a:rPr lang="en-US" b="0" i="0" dirty="0">
                <a:solidFill>
                  <a:srgbClr val="0000FF"/>
                </a:solidFill>
                <a:effectLst/>
                <a:latin typeface="Open Sans Hebrew"/>
              </a:rPr>
              <a:t>SELECT</a:t>
            </a:r>
            <a:r>
              <a:rPr lang="en-US" b="0" i="0" dirty="0">
                <a:solidFill>
                  <a:srgbClr val="000000"/>
                </a:solidFill>
                <a:effectLst/>
                <a:latin typeface="Open Sans Hebrew"/>
              </a:rPr>
              <a:t> </a:t>
            </a:r>
            <a:r>
              <a:rPr lang="he-IL" b="0" i="0" dirty="0">
                <a:solidFill>
                  <a:srgbClr val="008080"/>
                </a:solidFill>
                <a:effectLst/>
                <a:latin typeface="Open Sans Hebrew"/>
              </a:rPr>
              <a:t>*</a:t>
            </a:r>
            <a:endParaRPr lang="en-US" b="0" i="0" dirty="0">
              <a:solidFill>
                <a:srgbClr val="000000"/>
              </a:solidFill>
              <a:effectLst/>
              <a:latin typeface="Open Sans Hebrew"/>
            </a:endParaRPr>
          </a:p>
          <a:p>
            <a:pPr algn="l"/>
            <a:r>
              <a:rPr lang="en-US" b="0" i="0" dirty="0">
                <a:solidFill>
                  <a:srgbClr val="0000FF"/>
                </a:solidFill>
                <a:effectLst/>
                <a:latin typeface="Open Sans Hebrew"/>
              </a:rPr>
              <a:t>FROM</a:t>
            </a:r>
            <a:r>
              <a:rPr lang="en-US" b="0" i="0" dirty="0">
                <a:solidFill>
                  <a:srgbClr val="000000"/>
                </a:solidFill>
                <a:effectLst/>
                <a:latin typeface="Open Sans Hebrew"/>
              </a:rPr>
              <a:t> </a:t>
            </a:r>
            <a:r>
              <a:rPr lang="en-US" b="0" i="0" dirty="0">
                <a:solidFill>
                  <a:srgbClr val="008080"/>
                </a:solidFill>
                <a:effectLst/>
                <a:latin typeface="Open Sans Hebrew"/>
              </a:rPr>
              <a:t>Products</a:t>
            </a:r>
            <a:endParaRPr lang="he-IL" b="0" i="0" dirty="0">
              <a:solidFill>
                <a:srgbClr val="008080"/>
              </a:solidFill>
              <a:effectLst/>
              <a:latin typeface="Open Sans Hebrew"/>
            </a:endParaRPr>
          </a:p>
          <a:p>
            <a:r>
              <a:rPr lang="en-US" b="0" i="0" dirty="0">
                <a:solidFill>
                  <a:srgbClr val="0000FF"/>
                </a:solidFill>
                <a:effectLst/>
                <a:latin typeface="Open Sans Hebrew"/>
              </a:rPr>
              <a:t>ORDER BY</a:t>
            </a:r>
            <a:r>
              <a:rPr lang="en-US" b="0" i="0" dirty="0">
                <a:solidFill>
                  <a:srgbClr val="000000"/>
                </a:solidFill>
                <a:effectLst/>
                <a:latin typeface="Open Sans Hebrew"/>
              </a:rPr>
              <a:t> </a:t>
            </a:r>
            <a:r>
              <a:rPr lang="en-US" b="0" i="0" dirty="0">
                <a:solidFill>
                  <a:srgbClr val="008080"/>
                </a:solidFill>
                <a:effectLst/>
                <a:latin typeface="Open Sans Hebrew"/>
              </a:rPr>
              <a:t>Name </a:t>
            </a:r>
            <a:r>
              <a:rPr lang="en-US" dirty="0">
                <a:solidFill>
                  <a:srgbClr val="0000FF"/>
                </a:solidFill>
                <a:latin typeface="Open Sans Hebrew"/>
              </a:rPr>
              <a:t>DESC</a:t>
            </a:r>
          </a:p>
          <a:p>
            <a:endParaRPr lang="en-US" dirty="0">
              <a:solidFill>
                <a:srgbClr val="008080"/>
              </a:solidFill>
              <a:latin typeface="Open Sans Hebrew"/>
            </a:endParaRPr>
          </a:p>
          <a:p>
            <a:pPr algn="r" rtl="1"/>
            <a:r>
              <a:rPr lang="he-IL" sz="1200" dirty="0">
                <a:latin typeface="Arial" panose="020B0604020202020204" pitchFamily="34" charset="0"/>
                <a:cs typeface="Arial" panose="020B0604020202020204" pitchFamily="34" charset="0"/>
              </a:rPr>
              <a:t>נשתמש ב-</a:t>
            </a:r>
            <a:r>
              <a:rPr lang="en-US" sz="1200" dirty="0">
                <a:latin typeface="Arial" panose="020B0604020202020204" pitchFamily="34" charset="0"/>
                <a:cs typeface="Arial" panose="020B0604020202020204" pitchFamily="34" charset="0"/>
              </a:rPr>
              <a:t>DESC</a:t>
            </a:r>
            <a:r>
              <a:rPr lang="he-IL" sz="1200" dirty="0">
                <a:latin typeface="Arial" panose="020B0604020202020204" pitchFamily="34" charset="0"/>
                <a:cs typeface="Arial" panose="020B0604020202020204" pitchFamily="34" charset="0"/>
              </a:rPr>
              <a:t> למיון בסדר הפוך.</a:t>
            </a:r>
            <a:endParaRPr lang="en-US" sz="1200" dirty="0">
              <a:latin typeface="Arial" panose="020B0604020202020204" pitchFamily="34" charset="0"/>
              <a:cs typeface="Arial" panose="020B0604020202020204" pitchFamily="34" charset="0"/>
            </a:endParaRPr>
          </a:p>
          <a:p>
            <a:pPr algn="r" rtl="1"/>
            <a:r>
              <a:rPr lang="en-US" sz="1200" dirty="0">
                <a:latin typeface="Arial" panose="020B0604020202020204" pitchFamily="34" charset="0"/>
                <a:cs typeface="Arial" panose="020B0604020202020204" pitchFamily="34" charset="0"/>
              </a:rPr>
              <a:t> GROUP BY </a:t>
            </a:r>
            <a:r>
              <a:rPr lang="he-IL" sz="1200" dirty="0">
                <a:latin typeface="Arial" panose="020B0604020202020204" pitchFamily="34" charset="0"/>
                <a:cs typeface="Arial" panose="020B0604020202020204" pitchFamily="34" charset="0"/>
              </a:rPr>
              <a:t>מאפשרת לנו להפעיל את הפונקציות של שפת </a:t>
            </a:r>
            <a:r>
              <a:rPr lang="en-US" sz="1200" dirty="0">
                <a:latin typeface="Arial" panose="020B0604020202020204" pitchFamily="34" charset="0"/>
                <a:cs typeface="Arial" panose="020B0604020202020204" pitchFamily="34" charset="0"/>
              </a:rPr>
              <a:t>SQL</a:t>
            </a:r>
            <a:r>
              <a:rPr lang="he-IL" sz="1200" dirty="0">
                <a:latin typeface="Arial" panose="020B0604020202020204" pitchFamily="34" charset="0"/>
                <a:cs typeface="Arial" panose="020B0604020202020204" pitchFamily="34" charset="0"/>
              </a:rPr>
              <a:t> על קבוצות של רשומות:</a:t>
            </a:r>
          </a:p>
          <a:p>
            <a:pPr algn="l">
              <a:lnSpc>
                <a:spcPct val="130000"/>
              </a:lnSpc>
            </a:pPr>
            <a:r>
              <a:rPr lang="en-US" sz="1400" b="0" i="0" dirty="0">
                <a:solidFill>
                  <a:srgbClr val="0000FF"/>
                </a:solidFill>
                <a:effectLst/>
                <a:latin typeface="Open Sans Hebrew"/>
              </a:rPr>
              <a:t>SELECT</a:t>
            </a:r>
            <a:r>
              <a:rPr lang="en-US" sz="1400" b="0" i="0" dirty="0">
                <a:solidFill>
                  <a:srgbClr val="000000"/>
                </a:solidFill>
                <a:effectLst/>
                <a:latin typeface="Open Sans Hebrew"/>
              </a:rPr>
              <a:t> </a:t>
            </a:r>
            <a:r>
              <a:rPr lang="he-IL" sz="1400" b="0" i="0" dirty="0">
                <a:solidFill>
                  <a:srgbClr val="008080"/>
                </a:solidFill>
                <a:effectLst/>
                <a:latin typeface="Open Sans Hebrew"/>
              </a:rPr>
              <a:t>*</a:t>
            </a:r>
            <a:endParaRPr lang="en-US" sz="1400" b="0" i="0" dirty="0">
              <a:solidFill>
                <a:srgbClr val="000000"/>
              </a:solidFill>
              <a:effectLst/>
              <a:latin typeface="Open Sans Hebrew"/>
            </a:endParaRPr>
          </a:p>
          <a:p>
            <a:pPr algn="l"/>
            <a:r>
              <a:rPr lang="en-US" sz="1400" b="0" i="0" dirty="0">
                <a:solidFill>
                  <a:srgbClr val="0000FF"/>
                </a:solidFill>
                <a:effectLst/>
                <a:latin typeface="Open Sans Hebrew"/>
              </a:rPr>
              <a:t>FROM</a:t>
            </a:r>
            <a:r>
              <a:rPr lang="en-US" sz="1400" b="0" i="0" dirty="0">
                <a:solidFill>
                  <a:srgbClr val="000000"/>
                </a:solidFill>
                <a:effectLst/>
                <a:latin typeface="Open Sans Hebrew"/>
              </a:rPr>
              <a:t> </a:t>
            </a:r>
            <a:r>
              <a:rPr lang="en-US" sz="1400" b="0" i="0" dirty="0">
                <a:solidFill>
                  <a:srgbClr val="008080"/>
                </a:solidFill>
                <a:effectLst/>
                <a:latin typeface="Open Sans Hebrew"/>
              </a:rPr>
              <a:t>Products</a:t>
            </a:r>
            <a:endParaRPr lang="he-IL" sz="1400" b="0" i="0" dirty="0">
              <a:solidFill>
                <a:srgbClr val="008080"/>
              </a:solidFill>
              <a:effectLst/>
              <a:latin typeface="Open Sans Hebrew"/>
            </a:endParaRPr>
          </a:p>
          <a:p>
            <a:r>
              <a:rPr lang="en-US" sz="1400" b="0" i="0" dirty="0">
                <a:solidFill>
                  <a:srgbClr val="0000FF"/>
                </a:solidFill>
                <a:effectLst/>
                <a:latin typeface="Open Sans Hebrew"/>
              </a:rPr>
              <a:t>GROUP BY</a:t>
            </a:r>
            <a:r>
              <a:rPr lang="he-IL" sz="1400" b="0" i="0" dirty="0">
                <a:solidFill>
                  <a:srgbClr val="0000FF"/>
                </a:solidFill>
                <a:effectLst/>
                <a:latin typeface="Open Sans Hebrew"/>
              </a:rPr>
              <a:t> </a:t>
            </a:r>
            <a:r>
              <a:rPr lang="en-US" sz="1400" b="0" i="0" dirty="0">
                <a:solidFill>
                  <a:srgbClr val="008080"/>
                </a:solidFill>
                <a:effectLst/>
                <a:latin typeface="Open Sans Hebrew"/>
              </a:rPr>
              <a:t>Supplier</a:t>
            </a:r>
          </a:p>
          <a:p>
            <a:pPr algn="r" rtl="1"/>
            <a:endParaRPr lang="he-IL" sz="1200" dirty="0">
              <a:latin typeface="Arial" panose="020B0604020202020204" pitchFamily="34" charset="0"/>
              <a:cs typeface="Arial" panose="020B0604020202020204" pitchFamily="34" charset="0"/>
            </a:endParaRPr>
          </a:p>
        </p:txBody>
      </p:sp>
      <p:pic>
        <p:nvPicPr>
          <p:cNvPr id="7" name="Picture 2">
            <a:extLst>
              <a:ext uri="{FF2B5EF4-FFF2-40B4-BE49-F238E27FC236}">
                <a16:creationId xmlns:a16="http://schemas.microsoft.com/office/drawing/2014/main" id="{F1706CF0-E342-D642-66E9-791C91E4C4B1}"/>
              </a:ext>
            </a:extLst>
          </p:cNvPr>
          <p:cNvPicPr>
            <a:picLocks noChangeAspect="1" noChangeArrowheads="1"/>
          </p:cNvPicPr>
          <p:nvPr/>
        </p:nvPicPr>
        <p:blipFill>
          <a:blip r:embed="rId4"/>
          <a:srcRect/>
          <a:stretch/>
        </p:blipFill>
        <p:spPr bwMode="auto">
          <a:xfrm>
            <a:off x="556678" y="3430363"/>
            <a:ext cx="4925796" cy="1385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417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תחביר בסיסי</a:t>
            </a:r>
          </a:p>
          <a:p>
            <a:pPr algn="r" rtl="1">
              <a:lnSpc>
                <a:spcPct val="150000"/>
              </a:lnSpc>
            </a:pPr>
            <a:r>
              <a:rPr lang="he-IL" sz="1200" b="1" dirty="0">
                <a:latin typeface="Arial" panose="020B0604020202020204" pitchFamily="34" charset="0"/>
                <a:cs typeface="Arial" panose="020B0604020202020204" pitchFamily="34" charset="0"/>
              </a:rPr>
              <a:t>פקודת </a:t>
            </a:r>
            <a:r>
              <a:rPr lang="en-US" sz="1200" b="1" dirty="0">
                <a:latin typeface="Arial" panose="020B0604020202020204" pitchFamily="34" charset="0"/>
                <a:cs typeface="Arial" panose="020B0604020202020204" pitchFamily="34" charset="0"/>
              </a:rPr>
              <a:t>INSERT</a:t>
            </a:r>
          </a:p>
          <a:p>
            <a:pPr algn="r" rtl="1">
              <a:lnSpc>
                <a:spcPct val="130000"/>
              </a:lnSpc>
            </a:pPr>
            <a:r>
              <a:rPr lang="he-IL" sz="1200" dirty="0">
                <a:latin typeface="Arial" panose="020B0604020202020204" pitchFamily="34" charset="0"/>
                <a:cs typeface="Arial" panose="020B0604020202020204" pitchFamily="34" charset="0"/>
              </a:rPr>
              <a:t>הפקודה </a:t>
            </a:r>
            <a:r>
              <a:rPr lang="en-US" sz="1200" dirty="0">
                <a:latin typeface="Arial" panose="020B0604020202020204" pitchFamily="34" charset="0"/>
                <a:cs typeface="Arial" panose="020B0604020202020204" pitchFamily="34" charset="0"/>
              </a:rPr>
              <a:t>insert</a:t>
            </a:r>
            <a:r>
              <a:rPr lang="he-IL" sz="1200" dirty="0">
                <a:latin typeface="Arial" panose="020B0604020202020204" pitchFamily="34" charset="0"/>
                <a:cs typeface="Arial" panose="020B0604020202020204" pitchFamily="34" charset="0"/>
              </a:rPr>
              <a:t> משמשת אותנו לצורך הכנסת נתונים חדשים אל הטבלה.</a:t>
            </a:r>
          </a:p>
          <a:p>
            <a:pPr algn="r" rtl="1">
              <a:lnSpc>
                <a:spcPct val="130000"/>
              </a:lnSpc>
            </a:pPr>
            <a:endParaRPr lang="he-IL" sz="1200" dirty="0">
              <a:latin typeface="Arial" panose="020B0604020202020204" pitchFamily="34" charset="0"/>
              <a:cs typeface="Arial" panose="020B0604020202020204" pitchFamily="34" charset="0"/>
            </a:endParaRPr>
          </a:p>
          <a:p>
            <a:r>
              <a:rPr lang="en-US" b="0" i="0" dirty="0">
                <a:solidFill>
                  <a:srgbClr val="0000FF"/>
                </a:solidFill>
                <a:effectLst/>
                <a:latin typeface="Open Sans Hebrew"/>
              </a:rPr>
              <a:t>INSERT INTO </a:t>
            </a:r>
            <a:r>
              <a:rPr lang="he-IL" b="0" i="0" dirty="0">
                <a:solidFill>
                  <a:srgbClr val="008080"/>
                </a:solidFill>
                <a:effectLst/>
                <a:latin typeface="Open Sans Hebrew"/>
              </a:rPr>
              <a:t>שם טבלה</a:t>
            </a:r>
            <a:r>
              <a:rPr lang="en-US" b="0" i="0" dirty="0">
                <a:solidFill>
                  <a:srgbClr val="008080"/>
                </a:solidFill>
                <a:effectLst/>
                <a:latin typeface="Open Sans Hebrew"/>
              </a:rPr>
              <a:t> </a:t>
            </a:r>
            <a:r>
              <a:rPr lang="en-US" b="0" i="0" dirty="0">
                <a:solidFill>
                  <a:srgbClr val="0000FF"/>
                </a:solidFill>
                <a:effectLst/>
                <a:latin typeface="Open Sans Hebrew"/>
              </a:rPr>
              <a:t>VALUES (</a:t>
            </a:r>
            <a:r>
              <a:rPr lang="he-IL" dirty="0">
                <a:solidFill>
                  <a:srgbClr val="008080"/>
                </a:solidFill>
                <a:latin typeface="Open Sans Hebrew"/>
              </a:rPr>
              <a:t>ערך</a:t>
            </a:r>
            <a:r>
              <a:rPr lang="en-US" dirty="0">
                <a:solidFill>
                  <a:srgbClr val="008080"/>
                </a:solidFill>
                <a:latin typeface="Open Sans Hebrew"/>
              </a:rPr>
              <a:t>1, </a:t>
            </a:r>
            <a:r>
              <a:rPr lang="he-IL" dirty="0">
                <a:solidFill>
                  <a:srgbClr val="008080"/>
                </a:solidFill>
                <a:latin typeface="Open Sans Hebrew"/>
              </a:rPr>
              <a:t>ערך</a:t>
            </a:r>
            <a:r>
              <a:rPr lang="en-US" dirty="0">
                <a:solidFill>
                  <a:srgbClr val="008080"/>
                </a:solidFill>
                <a:latin typeface="Open Sans Hebrew"/>
              </a:rPr>
              <a:t>2,....</a:t>
            </a:r>
            <a:r>
              <a:rPr lang="en-US" b="0" i="0" dirty="0">
                <a:solidFill>
                  <a:srgbClr val="0000FF"/>
                </a:solidFill>
                <a:effectLst/>
                <a:latin typeface="Open Sans Hebrew"/>
              </a:rPr>
              <a:t>)</a:t>
            </a:r>
            <a:endParaRPr lang="he-IL" b="0" i="0" dirty="0">
              <a:solidFill>
                <a:srgbClr val="0000FF"/>
              </a:solidFill>
              <a:effectLst/>
              <a:latin typeface="Open Sans Hebrew"/>
            </a:endParaRPr>
          </a:p>
          <a:p>
            <a:pPr algn="r" rtl="1"/>
            <a:r>
              <a:rPr lang="he-IL" sz="1200" b="0" i="0" dirty="0">
                <a:solidFill>
                  <a:srgbClr val="000000"/>
                </a:solidFill>
                <a:effectLst/>
                <a:latin typeface="Open Sans Hebrew"/>
              </a:rPr>
              <a:t>לדוגמא:</a:t>
            </a:r>
          </a:p>
          <a:p>
            <a:pPr algn="l"/>
            <a:r>
              <a:rPr lang="en-US" b="0" i="0" dirty="0">
                <a:solidFill>
                  <a:srgbClr val="0000FF"/>
                </a:solidFill>
                <a:effectLst/>
                <a:latin typeface="Open Sans Hebrew"/>
              </a:rPr>
              <a:t>INSERT INTO </a:t>
            </a:r>
            <a:r>
              <a:rPr lang="en-US" b="0" i="0" dirty="0">
                <a:solidFill>
                  <a:srgbClr val="008080"/>
                </a:solidFill>
                <a:effectLst/>
                <a:latin typeface="Open Sans Hebrew"/>
              </a:rPr>
              <a:t>Products</a:t>
            </a:r>
            <a:r>
              <a:rPr lang="en-US" b="0" i="0" dirty="0">
                <a:solidFill>
                  <a:srgbClr val="000000"/>
                </a:solidFill>
                <a:effectLst/>
                <a:latin typeface="Open Sans Hebrew"/>
              </a:rPr>
              <a:t> </a:t>
            </a:r>
            <a:r>
              <a:rPr lang="en-US" b="0" i="0" dirty="0">
                <a:solidFill>
                  <a:srgbClr val="0000FF"/>
                </a:solidFill>
                <a:effectLst/>
                <a:latin typeface="Open Sans Hebrew"/>
              </a:rPr>
              <a:t>VALUES</a:t>
            </a:r>
            <a:r>
              <a:rPr lang="en-US" b="0" i="0" dirty="0">
                <a:solidFill>
                  <a:srgbClr val="000000"/>
                </a:solidFill>
                <a:effectLst/>
                <a:latin typeface="Open Sans Hebrew"/>
              </a:rPr>
              <a:t> </a:t>
            </a:r>
            <a:r>
              <a:rPr lang="en-US" b="0" i="0" dirty="0">
                <a:solidFill>
                  <a:srgbClr val="0000FF"/>
                </a:solidFill>
                <a:effectLst/>
                <a:latin typeface="Open Sans Hebrew"/>
              </a:rPr>
              <a:t>(</a:t>
            </a:r>
            <a:r>
              <a:rPr lang="en-US" dirty="0">
                <a:solidFill>
                  <a:srgbClr val="008080"/>
                </a:solidFill>
                <a:latin typeface="Open Sans Hebrew"/>
              </a:rPr>
              <a:t>'1', 'Sword', 'Katana’</a:t>
            </a:r>
            <a:r>
              <a:rPr lang="en-US" b="0" i="0" dirty="0">
                <a:solidFill>
                  <a:srgbClr val="0000FF"/>
                </a:solidFill>
                <a:effectLst/>
                <a:latin typeface="Open Sans Hebrew"/>
              </a:rPr>
              <a:t>)</a:t>
            </a:r>
          </a:p>
          <a:p>
            <a:pPr algn="l"/>
            <a:endParaRPr lang="en-US" b="0" i="0" dirty="0">
              <a:solidFill>
                <a:srgbClr val="0000FF"/>
              </a:solidFill>
              <a:effectLst/>
              <a:latin typeface="Open Sans Hebrew"/>
            </a:endParaRPr>
          </a:p>
          <a:p>
            <a:pPr algn="r" rtl="1"/>
            <a:r>
              <a:rPr lang="he-IL" sz="1200" b="0" i="0" dirty="0">
                <a:solidFill>
                  <a:srgbClr val="000000"/>
                </a:solidFill>
                <a:effectLst/>
                <a:latin typeface="Open Sans Hebrew"/>
              </a:rPr>
              <a:t>שים לב שניתן על ידי שימוש בתחביר זה לא להכניס נתונים אל כל השדות, אלא רק לחלק (על ידי ציון שמות רק חלק מהעמודות והכנסת ערכים רק לעמודות אלו). במידה ומבנה הטבלה מאפשר זאת, השדות האחרים יישארו ריקים.</a:t>
            </a:r>
          </a:p>
          <a:p>
            <a:endParaRPr lang="en-US" b="0" i="0" dirty="0">
              <a:solidFill>
                <a:srgbClr val="000000"/>
              </a:solidFill>
              <a:effectLst/>
              <a:latin typeface="Open Sans Hebrew"/>
            </a:endParaRPr>
          </a:p>
        </p:txBody>
      </p:sp>
      <p:pic>
        <p:nvPicPr>
          <p:cNvPr id="1026" name="Picture 2">
            <a:extLst>
              <a:ext uri="{FF2B5EF4-FFF2-40B4-BE49-F238E27FC236}">
                <a16:creationId xmlns:a16="http://schemas.microsoft.com/office/drawing/2014/main" id="{AD4B946A-8221-627F-2657-1692B2E3CF86}"/>
              </a:ext>
            </a:extLst>
          </p:cNvPr>
          <p:cNvPicPr>
            <a:picLocks noChangeAspect="1" noChangeArrowheads="1"/>
          </p:cNvPicPr>
          <p:nvPr/>
        </p:nvPicPr>
        <p:blipFill>
          <a:blip r:embed="rId4"/>
          <a:srcRect/>
          <a:stretch/>
        </p:blipFill>
        <p:spPr bwMode="auto">
          <a:xfrm>
            <a:off x="290337" y="3563371"/>
            <a:ext cx="4962030" cy="11193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1052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תחביר בסיסי</a:t>
            </a:r>
          </a:p>
          <a:p>
            <a:pPr algn="r" rtl="1">
              <a:lnSpc>
                <a:spcPct val="150000"/>
              </a:lnSpc>
            </a:pPr>
            <a:r>
              <a:rPr lang="he-IL" sz="1200" b="1" dirty="0">
                <a:latin typeface="Arial" panose="020B0604020202020204" pitchFamily="34" charset="0"/>
                <a:cs typeface="Arial" panose="020B0604020202020204" pitchFamily="34" charset="0"/>
              </a:rPr>
              <a:t>פקודת </a:t>
            </a:r>
            <a:r>
              <a:rPr lang="en-US" sz="1200" b="1" dirty="0">
                <a:latin typeface="Arial" panose="020B0604020202020204" pitchFamily="34" charset="0"/>
                <a:cs typeface="Arial" panose="020B0604020202020204" pitchFamily="34" charset="0"/>
              </a:rPr>
              <a:t>UPDATE</a:t>
            </a:r>
          </a:p>
          <a:p>
            <a:pPr algn="r" rtl="1">
              <a:lnSpc>
                <a:spcPct val="130000"/>
              </a:lnSpc>
            </a:pPr>
            <a:r>
              <a:rPr lang="he-IL" sz="1200" dirty="0">
                <a:latin typeface="Arial" panose="020B0604020202020204" pitchFamily="34" charset="0"/>
                <a:cs typeface="Arial" panose="020B0604020202020204" pitchFamily="34" charset="0"/>
              </a:rPr>
              <a:t>הפקודה </a:t>
            </a:r>
            <a:r>
              <a:rPr lang="en-US" sz="1200" dirty="0">
                <a:latin typeface="Arial" panose="020B0604020202020204" pitchFamily="34" charset="0"/>
                <a:cs typeface="Arial" panose="020B0604020202020204" pitchFamily="34" charset="0"/>
              </a:rPr>
              <a:t>Update</a:t>
            </a:r>
            <a:r>
              <a:rPr lang="he-IL" sz="1200" dirty="0">
                <a:latin typeface="Arial" panose="020B0604020202020204" pitchFamily="34" charset="0"/>
                <a:cs typeface="Arial" panose="020B0604020202020204" pitchFamily="34" charset="0"/>
              </a:rPr>
              <a:t> משמשת אותנו על מנת לעדכן נתונים הקיימים כבר בטבלה. תחביר הפקודה.</a:t>
            </a:r>
          </a:p>
          <a:p>
            <a:pPr algn="r" rtl="1">
              <a:lnSpc>
                <a:spcPct val="130000"/>
              </a:lnSpc>
            </a:pPr>
            <a:endParaRPr lang="he-IL" sz="1200" dirty="0">
              <a:latin typeface="Arial" panose="020B0604020202020204" pitchFamily="34" charset="0"/>
              <a:cs typeface="Arial" panose="020B0604020202020204" pitchFamily="34" charset="0"/>
            </a:endParaRPr>
          </a:p>
          <a:p>
            <a:r>
              <a:rPr lang="en-US" b="0" i="0" dirty="0">
                <a:solidFill>
                  <a:srgbClr val="0000FF"/>
                </a:solidFill>
                <a:effectLst/>
                <a:latin typeface="Open Sans Hebrew"/>
              </a:rPr>
              <a:t>UPDATE </a:t>
            </a:r>
            <a:r>
              <a:rPr lang="he-IL" b="0" i="0" dirty="0">
                <a:solidFill>
                  <a:srgbClr val="008080"/>
                </a:solidFill>
                <a:effectLst/>
                <a:latin typeface="Open Sans Hebrew"/>
              </a:rPr>
              <a:t>שם טבלה</a:t>
            </a:r>
            <a:r>
              <a:rPr lang="en-US" b="0" i="0" dirty="0">
                <a:solidFill>
                  <a:srgbClr val="008080"/>
                </a:solidFill>
                <a:effectLst/>
                <a:latin typeface="Open Sans Hebrew"/>
              </a:rPr>
              <a:t> </a:t>
            </a:r>
            <a:r>
              <a:rPr lang="en-US" b="0" i="0" dirty="0">
                <a:solidFill>
                  <a:srgbClr val="0000FF"/>
                </a:solidFill>
                <a:effectLst/>
                <a:latin typeface="Open Sans Hebrew"/>
              </a:rPr>
              <a:t>SET </a:t>
            </a:r>
            <a:r>
              <a:rPr lang="he-IL" b="0" i="0" dirty="0">
                <a:solidFill>
                  <a:srgbClr val="008080"/>
                </a:solidFill>
                <a:effectLst/>
                <a:latin typeface="Open Sans Hebrew"/>
              </a:rPr>
              <a:t>שם_עמודה</a:t>
            </a:r>
            <a:r>
              <a:rPr lang="en-US" b="0" i="0" dirty="0">
                <a:solidFill>
                  <a:srgbClr val="008080"/>
                </a:solidFill>
                <a:effectLst/>
                <a:latin typeface="Open Sans Hebrew"/>
              </a:rPr>
              <a:t> = </a:t>
            </a:r>
            <a:r>
              <a:rPr lang="he-IL" b="0" i="0" dirty="0">
                <a:solidFill>
                  <a:srgbClr val="008080"/>
                </a:solidFill>
                <a:effectLst/>
                <a:latin typeface="Open Sans Hebrew"/>
              </a:rPr>
              <a:t>ערך_חדש</a:t>
            </a:r>
            <a:endParaRPr lang="he-IL" b="0" i="0" dirty="0">
              <a:solidFill>
                <a:srgbClr val="0000FF"/>
              </a:solidFill>
              <a:effectLst/>
              <a:latin typeface="Open Sans Hebrew"/>
            </a:endParaRPr>
          </a:p>
          <a:p>
            <a:pPr algn="l"/>
            <a:r>
              <a:rPr lang="en-US" b="0" i="0" dirty="0">
                <a:solidFill>
                  <a:srgbClr val="0000FF"/>
                </a:solidFill>
                <a:effectLst/>
                <a:latin typeface="Open Sans Hebrew"/>
              </a:rPr>
              <a:t>WHERE </a:t>
            </a:r>
            <a:r>
              <a:rPr lang="he-IL" b="0" i="0" dirty="0">
                <a:solidFill>
                  <a:srgbClr val="008080"/>
                </a:solidFill>
                <a:effectLst/>
                <a:latin typeface="Open Sans Hebrew"/>
              </a:rPr>
              <a:t>תנאי</a:t>
            </a:r>
          </a:p>
          <a:p>
            <a:pPr algn="r" rtl="1"/>
            <a:r>
              <a:rPr lang="he-IL" sz="1600" b="0" i="0" dirty="0">
                <a:solidFill>
                  <a:srgbClr val="000000"/>
                </a:solidFill>
                <a:effectLst/>
                <a:latin typeface="Open Sans Hebrew"/>
              </a:rPr>
              <a:t>לדוגמא:</a:t>
            </a:r>
          </a:p>
          <a:p>
            <a:pPr algn="l"/>
            <a:r>
              <a:rPr lang="en-US" b="0" i="0" dirty="0">
                <a:solidFill>
                  <a:srgbClr val="0000FF"/>
                </a:solidFill>
                <a:effectLst/>
                <a:latin typeface="Open Sans Hebrew"/>
              </a:rPr>
              <a:t>UPDATE </a:t>
            </a:r>
            <a:r>
              <a:rPr lang="en-US" b="0" i="0" dirty="0">
                <a:solidFill>
                  <a:srgbClr val="008080"/>
                </a:solidFill>
                <a:effectLst/>
                <a:latin typeface="Open Sans Hebrew"/>
              </a:rPr>
              <a:t>Products</a:t>
            </a:r>
            <a:r>
              <a:rPr lang="en-US" b="0" i="0" dirty="0">
                <a:solidFill>
                  <a:srgbClr val="000000"/>
                </a:solidFill>
                <a:effectLst/>
                <a:latin typeface="Open Sans Hebrew"/>
              </a:rPr>
              <a:t> </a:t>
            </a:r>
            <a:r>
              <a:rPr lang="en-US" b="0" i="0" dirty="0">
                <a:solidFill>
                  <a:srgbClr val="0000FF"/>
                </a:solidFill>
                <a:effectLst/>
                <a:latin typeface="Open Sans Hebrew"/>
              </a:rPr>
              <a:t>SET</a:t>
            </a:r>
            <a:r>
              <a:rPr lang="en-US" b="0" i="0" dirty="0">
                <a:solidFill>
                  <a:srgbClr val="000000"/>
                </a:solidFill>
                <a:effectLst/>
                <a:latin typeface="Open Sans Hebrew"/>
              </a:rPr>
              <a:t> </a:t>
            </a:r>
            <a:r>
              <a:rPr lang="en-US" dirty="0">
                <a:solidFill>
                  <a:srgbClr val="008080"/>
                </a:solidFill>
                <a:latin typeface="Open Sans Hebrew"/>
              </a:rPr>
              <a:t>price = 120</a:t>
            </a:r>
          </a:p>
          <a:p>
            <a:pPr algn="l"/>
            <a:r>
              <a:rPr lang="en-US" b="0" i="0" dirty="0">
                <a:solidFill>
                  <a:srgbClr val="0000FF"/>
                </a:solidFill>
                <a:effectLst/>
                <a:latin typeface="Open Sans Hebrew"/>
              </a:rPr>
              <a:t>WHERE </a:t>
            </a:r>
            <a:r>
              <a:rPr lang="en-US" dirty="0">
                <a:solidFill>
                  <a:srgbClr val="008080"/>
                </a:solidFill>
                <a:latin typeface="Open Sans Hebrew"/>
              </a:rPr>
              <a:t>ID = 1</a:t>
            </a:r>
          </a:p>
          <a:p>
            <a:endParaRPr lang="en-US" b="0" i="0" dirty="0">
              <a:solidFill>
                <a:srgbClr val="000000"/>
              </a:solidFill>
              <a:effectLst/>
              <a:latin typeface="Open Sans Hebrew"/>
            </a:endParaRPr>
          </a:p>
        </p:txBody>
      </p:sp>
      <p:pic>
        <p:nvPicPr>
          <p:cNvPr id="1026" name="Picture 2">
            <a:extLst>
              <a:ext uri="{FF2B5EF4-FFF2-40B4-BE49-F238E27FC236}">
                <a16:creationId xmlns:a16="http://schemas.microsoft.com/office/drawing/2014/main" id="{AD4B946A-8221-627F-2657-1692B2E3CF86}"/>
              </a:ext>
            </a:extLst>
          </p:cNvPr>
          <p:cNvPicPr>
            <a:picLocks noChangeAspect="1" noChangeArrowheads="1"/>
          </p:cNvPicPr>
          <p:nvPr/>
        </p:nvPicPr>
        <p:blipFill>
          <a:blip r:embed="rId4"/>
          <a:srcRect/>
          <a:stretch/>
        </p:blipFill>
        <p:spPr bwMode="auto">
          <a:xfrm>
            <a:off x="290337" y="3642278"/>
            <a:ext cx="4962030" cy="9109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1493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בסיסי נתונים </a:t>
            </a:r>
            <a:r>
              <a:rPr lang="en-US" dirty="0">
                <a:cs typeface="+mn-cs"/>
              </a:rPr>
              <a:t>SQL</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תחביר בסיסי</a:t>
            </a:r>
          </a:p>
          <a:p>
            <a:pPr algn="r" rtl="1">
              <a:lnSpc>
                <a:spcPct val="150000"/>
              </a:lnSpc>
            </a:pPr>
            <a:r>
              <a:rPr lang="he-IL" b="1" dirty="0">
                <a:latin typeface="Arial" panose="020B0604020202020204" pitchFamily="34" charset="0"/>
                <a:cs typeface="Arial" panose="020B0604020202020204" pitchFamily="34" charset="0"/>
              </a:rPr>
              <a:t>פקודות </a:t>
            </a:r>
            <a:r>
              <a:rPr lang="en-US" b="1" dirty="0">
                <a:latin typeface="Arial" panose="020B0604020202020204" pitchFamily="34" charset="0"/>
                <a:cs typeface="Arial" panose="020B0604020202020204" pitchFamily="34" charset="0"/>
              </a:rPr>
              <a:t>DELETE</a:t>
            </a:r>
          </a:p>
          <a:p>
            <a:pPr algn="r" rtl="1">
              <a:lnSpc>
                <a:spcPct val="150000"/>
              </a:lnSpc>
            </a:pPr>
            <a:r>
              <a:rPr lang="he-IL" dirty="0">
                <a:latin typeface="Arial" panose="020B0604020202020204" pitchFamily="34" charset="0"/>
                <a:cs typeface="Arial" panose="020B0604020202020204" pitchFamily="34" charset="0"/>
              </a:rPr>
              <a:t>פקודה זו מאפשרת לנו למחוק שורות מהטבלה.</a:t>
            </a:r>
          </a:p>
          <a:p>
            <a:pPr algn="l" rtl="0"/>
            <a:r>
              <a:rPr lang="en-US" b="0" i="0" dirty="0">
                <a:solidFill>
                  <a:srgbClr val="0000FF"/>
                </a:solidFill>
                <a:effectLst/>
                <a:latin typeface="Open Sans Hebrew"/>
              </a:rPr>
              <a:t>DELETE FROM</a:t>
            </a:r>
            <a:r>
              <a:rPr lang="en-US" b="0" i="0" dirty="0">
                <a:solidFill>
                  <a:srgbClr val="000000"/>
                </a:solidFill>
                <a:effectLst/>
                <a:latin typeface="Open Sans Hebrew"/>
              </a:rPr>
              <a:t> </a:t>
            </a:r>
            <a:r>
              <a:rPr lang="he-IL" b="0" i="0" dirty="0">
                <a:solidFill>
                  <a:srgbClr val="008080"/>
                </a:solidFill>
                <a:effectLst/>
                <a:latin typeface="Open Sans Hebrew"/>
              </a:rPr>
              <a:t>שם טבלה</a:t>
            </a:r>
            <a:endParaRPr lang="en-US" b="0" i="0" dirty="0">
              <a:solidFill>
                <a:srgbClr val="008080"/>
              </a:solidFill>
              <a:effectLst/>
              <a:latin typeface="Open Sans Hebrew"/>
            </a:endParaRPr>
          </a:p>
          <a:p>
            <a:pPr algn="l" rtl="0"/>
            <a:r>
              <a:rPr lang="en-US" b="0" i="0" dirty="0">
                <a:solidFill>
                  <a:srgbClr val="0000FF"/>
                </a:solidFill>
                <a:effectLst/>
                <a:latin typeface="Open Sans Hebrew"/>
              </a:rPr>
              <a:t>WHERE </a:t>
            </a:r>
            <a:r>
              <a:rPr lang="he-IL" b="0" i="0" dirty="0">
                <a:solidFill>
                  <a:srgbClr val="008080"/>
                </a:solidFill>
                <a:effectLst/>
                <a:latin typeface="Open Sans Hebrew"/>
              </a:rPr>
              <a:t>תנאי</a:t>
            </a:r>
            <a:endParaRPr lang="he-IL" b="0" i="0" dirty="0">
              <a:solidFill>
                <a:srgbClr val="000000"/>
              </a:solidFill>
              <a:effectLst/>
              <a:latin typeface="Open Sans Hebrew"/>
            </a:endParaRPr>
          </a:p>
          <a:p>
            <a:pPr algn="just" rtl="1"/>
            <a:r>
              <a:rPr lang="he-IL" dirty="0">
                <a:latin typeface="Arial" panose="020B0604020202020204" pitchFamily="34" charset="0"/>
                <a:cs typeface="Arial" panose="020B0604020202020204" pitchFamily="34" charset="0"/>
              </a:rPr>
              <a:t>לדוגמא:</a:t>
            </a:r>
          </a:p>
          <a:p>
            <a:pPr algn="l" rtl="0"/>
            <a:r>
              <a:rPr lang="en-US" b="0" i="0" dirty="0">
                <a:solidFill>
                  <a:srgbClr val="0000FF"/>
                </a:solidFill>
                <a:effectLst/>
                <a:latin typeface="Open Sans Hebrew"/>
              </a:rPr>
              <a:t>DELETE FROM</a:t>
            </a:r>
            <a:r>
              <a:rPr lang="en-US" b="0" i="0" dirty="0">
                <a:solidFill>
                  <a:srgbClr val="000000"/>
                </a:solidFill>
                <a:effectLst/>
                <a:latin typeface="Open Sans Hebrew"/>
              </a:rPr>
              <a:t>  </a:t>
            </a:r>
            <a:r>
              <a:rPr lang="en-US" dirty="0">
                <a:solidFill>
                  <a:srgbClr val="008080"/>
                </a:solidFill>
                <a:latin typeface="Open Sans Hebrew"/>
              </a:rPr>
              <a:t>Products</a:t>
            </a:r>
          </a:p>
          <a:p>
            <a:pPr algn="l" rtl="0"/>
            <a:r>
              <a:rPr lang="en-US" b="0" i="0" dirty="0">
                <a:solidFill>
                  <a:srgbClr val="0000FF"/>
                </a:solidFill>
                <a:effectLst/>
                <a:latin typeface="Open Sans Hebrew"/>
              </a:rPr>
              <a:t>WHERE </a:t>
            </a:r>
            <a:r>
              <a:rPr lang="en-US" b="0" i="0" dirty="0">
                <a:solidFill>
                  <a:srgbClr val="000000"/>
                </a:solidFill>
                <a:effectLst/>
                <a:latin typeface="Open Sans Hebrew"/>
              </a:rPr>
              <a:t> </a:t>
            </a:r>
            <a:r>
              <a:rPr lang="en-US" b="0" i="0" dirty="0">
                <a:solidFill>
                  <a:srgbClr val="008080"/>
                </a:solidFill>
                <a:effectLst/>
                <a:latin typeface="Open Sans Hebrew"/>
              </a:rPr>
              <a:t>ID = 1</a:t>
            </a:r>
          </a:p>
          <a:p>
            <a:pPr algn="r" rtl="1"/>
            <a:r>
              <a:rPr lang="he-IL" b="0" i="0" dirty="0">
                <a:solidFill>
                  <a:srgbClr val="000000"/>
                </a:solidFill>
                <a:effectLst/>
                <a:latin typeface="Open Sans Hebrew"/>
              </a:rPr>
              <a:t>מחיקת השורה אשר מכילה את מוצר עם </a:t>
            </a:r>
            <a:r>
              <a:rPr lang="en-US" b="0" i="0" dirty="0">
                <a:solidFill>
                  <a:srgbClr val="000000"/>
                </a:solidFill>
                <a:effectLst/>
                <a:latin typeface="Open Sans Hebrew"/>
              </a:rPr>
              <a:t>ID</a:t>
            </a:r>
            <a:r>
              <a:rPr lang="ru-RU" dirty="0">
                <a:solidFill>
                  <a:srgbClr val="000000"/>
                </a:solidFill>
                <a:latin typeface="Open Sans Hebrew"/>
              </a:rPr>
              <a:t>=1</a:t>
            </a:r>
            <a:endParaRPr lang="en-US" b="0" i="0" dirty="0">
              <a:solidFill>
                <a:srgbClr val="000000"/>
              </a:solidFill>
              <a:effectLst/>
              <a:latin typeface="Open Sans Hebrew"/>
            </a:endParaRPr>
          </a:p>
        </p:txBody>
      </p:sp>
      <p:pic>
        <p:nvPicPr>
          <p:cNvPr id="1026" name="Picture 2">
            <a:extLst>
              <a:ext uri="{FF2B5EF4-FFF2-40B4-BE49-F238E27FC236}">
                <a16:creationId xmlns:a16="http://schemas.microsoft.com/office/drawing/2014/main" id="{AD4B946A-8221-627F-2657-1692B2E3CF86}"/>
              </a:ext>
            </a:extLst>
          </p:cNvPr>
          <p:cNvPicPr>
            <a:picLocks noChangeAspect="1" noChangeArrowheads="1"/>
          </p:cNvPicPr>
          <p:nvPr/>
        </p:nvPicPr>
        <p:blipFill>
          <a:blip r:embed="rId4"/>
          <a:srcRect/>
          <a:stretch/>
        </p:blipFill>
        <p:spPr bwMode="auto">
          <a:xfrm>
            <a:off x="392623" y="3594869"/>
            <a:ext cx="4962030" cy="1056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2796066"/>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2988</TotalTime>
  <Words>747</Words>
  <Application>Microsoft Office PowerPoint</Application>
  <PresentationFormat>Widescreen</PresentationFormat>
  <Paragraphs>115</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Arimo</vt:lpstr>
      <vt:lpstr>Calibri</vt:lpstr>
      <vt:lpstr>Calibri Light</vt:lpstr>
      <vt:lpstr>Open Sans Hebrew</vt:lpstr>
      <vt:lpstr>Sagona ExtraLight</vt:lpstr>
      <vt:lpstr>Speak Pro</vt:lpstr>
      <vt:lpstr>Wingdings</vt:lpstr>
      <vt:lpstr>Office Theme</vt:lpstr>
      <vt:lpstr>QA בודק תוכנה</vt:lpstr>
      <vt:lpstr>בסיסי נתונים SQL</vt:lpstr>
      <vt:lpstr>בסיסי נתונים SQL</vt:lpstr>
      <vt:lpstr>בסיסי נתונים SQL</vt:lpstr>
      <vt:lpstr>בסיסי נתונים SQL</vt:lpstr>
      <vt:lpstr>בסיסי נתונים SQL</vt:lpstr>
      <vt:lpstr>בסיסי נתונים SQL</vt:lpstr>
      <vt:lpstr>בסיסי נתונים SQL</vt:lpstr>
      <vt:lpstr>בסיסי נתונים SQL</vt:lpstr>
      <vt:lpstr>בסיסי נתונים SQL</vt:lpstr>
      <vt:lpstr>בסיסי נתונים SQL</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19</cp:revision>
  <dcterms:created xsi:type="dcterms:W3CDTF">2022-03-07T11:44:47Z</dcterms:created>
  <dcterms:modified xsi:type="dcterms:W3CDTF">2022-07-28T14:30:08Z</dcterms:modified>
</cp:coreProperties>
</file>

<file path=docProps/thumbnail.jpeg>
</file>